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1" r:id="rId6"/>
    <p:sldId id="264" r:id="rId7"/>
    <p:sldId id="260" r:id="rId8"/>
    <p:sldId id="262" r:id="rId9"/>
    <p:sldId id="263" r:id="rId10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25" autoAdjust="0"/>
    <p:restoredTop sz="94660"/>
  </p:normalViewPr>
  <p:slideViewPr>
    <p:cSldViewPr snapToGrid="0">
      <p:cViewPr varScale="1">
        <p:scale>
          <a:sx n="43" d="100"/>
          <a:sy n="43" d="100"/>
        </p:scale>
        <p:origin x="54" y="5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CD03FCB-540A-4C21-8E06-E557828D27E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C7388333-9B6A-4A54-851B-772E546B610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B42D98AC-16CD-4BC6-B922-CEFBC4874E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D78C4E-305B-47A3-87F6-26BC633469FC}" type="datetimeFigureOut">
              <a:rPr lang="fr-FR" smtClean="0"/>
              <a:t>19/08/2022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D362FE4C-8115-49D6-A6E3-B1D631E821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4A633F87-D01D-403F-8EA8-0FD68762A8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460672-4326-4EAA-B005-8E2510BF3BB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567956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0DB35D9-B24A-40A7-9EBC-03A047EBF6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CCA73879-3D20-4229-A5B9-F780765CFC2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7C981473-A5EC-45EE-9DC2-2C6A416560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D78C4E-305B-47A3-87F6-26BC633469FC}" type="datetimeFigureOut">
              <a:rPr lang="fr-FR" smtClean="0"/>
              <a:t>19/08/2022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134794CF-FE57-4C6A-873D-EE0B0F870F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BB1D852C-C9FF-4B57-B5A9-483C944AF6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460672-4326-4EAA-B005-8E2510BF3BB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593706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D44FE591-014F-4C54-9755-DA0953466B0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448C10E7-8A8B-432A-902B-879F11B8B71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87DD7ADB-6F5D-4B79-815C-87E540272C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D78C4E-305B-47A3-87F6-26BC633469FC}" type="datetimeFigureOut">
              <a:rPr lang="fr-FR" smtClean="0"/>
              <a:t>19/08/2022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121EC3D6-6A9B-4C14-A20B-023B8E53D5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98F8A42A-B45B-416C-AC73-B1E15603B8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460672-4326-4EAA-B005-8E2510BF3BB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654376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BBC5FEE-6A34-43A3-B743-EB443830DE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4E328016-E793-45A9-8B73-C85700ECF81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A9E90E6F-2657-46FE-9014-1DE7AFE223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D78C4E-305B-47A3-87F6-26BC633469FC}" type="datetimeFigureOut">
              <a:rPr lang="fr-FR" smtClean="0"/>
              <a:t>19/08/2022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ED7B9312-AC7F-4BD7-BA66-7D72F32FF2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0C2BF17C-5FBB-44D7-A15C-D727D33107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460672-4326-4EAA-B005-8E2510BF3BB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133650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A176C34-303C-4763-BAB0-500A00FD53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AA0EA048-CA66-4BE5-B44E-097E4A4ADE9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76502FD2-6DC4-45CA-89C5-1886114EA5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D78C4E-305B-47A3-87F6-26BC633469FC}" type="datetimeFigureOut">
              <a:rPr lang="fr-FR" smtClean="0"/>
              <a:t>19/08/2022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B86DD447-23AC-4837-8D21-38F898DE6D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687E6F40-9B53-495D-BCDF-C0EECA5784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460672-4326-4EAA-B005-8E2510BF3BB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231706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3A89637-C8C1-4E28-9745-7EEA8DD988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8534ACD0-4105-44B0-894A-8162CC98B31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14D7EE65-7FE1-4ED3-93B8-F536033E7B9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D42B47CD-DF23-4687-B710-F3C6E22177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D78C4E-305B-47A3-87F6-26BC633469FC}" type="datetimeFigureOut">
              <a:rPr lang="fr-FR" smtClean="0"/>
              <a:t>19/08/2022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CA6D8A48-E612-461D-96DF-B0E27AE6FC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2D958354-D94A-4468-B62A-E086F2B8E6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460672-4326-4EAA-B005-8E2510BF3BB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682818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A1A2F6A-F008-4048-862E-9127332AF6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9982AE31-2CA3-470A-8F37-194F55000C0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A3EF3125-5093-4DCD-9652-BF0640A05F8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BC2736E9-D378-4C72-A459-FD8260AFFF1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3BFFD269-F70E-4856-BD05-719B700537B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D3C1C55F-7B94-4D4A-976D-6B32293E61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D78C4E-305B-47A3-87F6-26BC633469FC}" type="datetimeFigureOut">
              <a:rPr lang="fr-FR" smtClean="0"/>
              <a:t>19/08/2022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CDD7C2CB-72E6-4F8B-8BFC-641E7587A8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EFF4FD77-F25E-43F0-B78A-8AD0E350E2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460672-4326-4EAA-B005-8E2510BF3BB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68100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8BAA8D3-F65C-4024-B5E6-71B3B7908D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EBF01D04-ABDC-4BF8-93C3-F2D5F47CA2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D78C4E-305B-47A3-87F6-26BC633469FC}" type="datetimeFigureOut">
              <a:rPr lang="fr-FR" smtClean="0"/>
              <a:t>19/08/2022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B0F71916-5FC5-4EDB-A6AC-52A7B11783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7715CA31-30F6-4F03-8CA9-92EC0ECBD0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460672-4326-4EAA-B005-8E2510BF3BB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246844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67454C3D-4B76-4116-B30F-7E0FDC804C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D78C4E-305B-47A3-87F6-26BC633469FC}" type="datetimeFigureOut">
              <a:rPr lang="fr-FR" smtClean="0"/>
              <a:t>19/08/2022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8336440F-4C4E-4CE6-B1A5-E1D5A0DEB5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25DDD402-23A9-42A2-A681-B6AF7FA61D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460672-4326-4EAA-B005-8E2510BF3BB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542703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DE9FE54-0777-42D3-81E3-5F84DF8A53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00FD9560-D6BF-4BFC-98DB-F1C040F706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B46CC883-3CC3-4D4F-835F-E7BD9C73E30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8B344252-47B7-4862-BE55-D6EE83429A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D78C4E-305B-47A3-87F6-26BC633469FC}" type="datetimeFigureOut">
              <a:rPr lang="fr-FR" smtClean="0"/>
              <a:t>19/08/2022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931B8061-472D-42E4-B86B-9023F6EEDD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F744394C-BFE3-4BDD-A833-EC8031F7A3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460672-4326-4EAA-B005-8E2510BF3BB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38518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D0816F6-2DBA-4C3B-B0EF-5D3320AF85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0526A42F-8A60-4C4A-ADC5-F567D97EBEE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2738F2B4-701E-4DDD-8F91-72FE1EC2EE9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4B9EE731-7742-46BE-AD0E-BF3EA9EED5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D78C4E-305B-47A3-87F6-26BC633469FC}" type="datetimeFigureOut">
              <a:rPr lang="fr-FR" smtClean="0"/>
              <a:t>19/08/2022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90E122CC-4B75-484C-B93A-96E524A9CD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3A836ACE-D673-4622-AF03-90F3CCA4C2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460672-4326-4EAA-B005-8E2510BF3BB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545551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CE6726FD-627C-4272-B75A-F05F02EC4B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CDA255DE-4133-422A-A3A6-B12B88939AD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17A7A603-ADBC-448F-912D-45A99020F13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D78C4E-305B-47A3-87F6-26BC633469FC}" type="datetimeFigureOut">
              <a:rPr lang="fr-FR" smtClean="0"/>
              <a:t>19/08/2022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A0B1E0E9-D1E0-4A9F-BD00-4E040CA6E6F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0EC8460F-7EDE-42C6-80E0-3E60FDDAA6B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460672-4326-4EAA-B005-8E2510BF3BB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31281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F4B4446-CEDA-4B6D-8CF7-FF55EFC9AAB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CEC5703F-9506-47B5-8BF3-31119BA7617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1026" name="Picture 2" descr="Ancienne amphore grecque géométrique art copie musée céramique image 1">
            <a:extLst>
              <a:ext uri="{FF2B5EF4-FFF2-40B4-BE49-F238E27FC236}">
                <a16:creationId xmlns:a16="http://schemas.microsoft.com/office/drawing/2014/main" id="{79D1B5A9-CEF2-4A46-A3DE-A8559CA4A1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0"/>
            <a:ext cx="6858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983442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DC8F04A-0A88-4ECF-BB48-EE40AFB48D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2ED63E1-F3DC-444E-819E-F996DEF9E80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DF070009-CFF0-4970-9392-8DA7E5F375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1758" y="675891"/>
            <a:ext cx="6868484" cy="5506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25322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619AFB6-11F3-40C2-ACBD-49DD685592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CAA56F56-5523-4460-A743-25ED536B92E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2F9557E9-9012-422E-9B35-706BC5381CE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71470" y="518706"/>
            <a:ext cx="5449060" cy="58205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95667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F7C62AE-B675-42B9-A8FD-2F3757387B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5" name="Espace réservé du contenu 4">
            <a:extLst>
              <a:ext uri="{FF2B5EF4-FFF2-40B4-BE49-F238E27FC236}">
                <a16:creationId xmlns:a16="http://schemas.microsoft.com/office/drawing/2014/main" id="{67A0A0D9-7AC9-4446-8ED6-3B5BB13BE5E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108960" y="486422"/>
            <a:ext cx="5340096" cy="6283729"/>
          </a:xfrm>
        </p:spPr>
      </p:pic>
    </p:spTree>
    <p:extLst>
      <p:ext uri="{BB962C8B-B14F-4D97-AF65-F5344CB8AC3E}">
        <p14:creationId xmlns:p14="http://schemas.microsoft.com/office/powerpoint/2010/main" val="17407437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Amphore">
            <a:extLst>
              <a:ext uri="{FF2B5EF4-FFF2-40B4-BE49-F238E27FC236}">
                <a16:creationId xmlns:a16="http://schemas.microsoft.com/office/drawing/2014/main" id="{DABE2391-F648-4737-8FAA-F6F08BA73F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7275" y="0"/>
            <a:ext cx="499586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301503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>
            <a:extLst>
              <a:ext uri="{FF2B5EF4-FFF2-40B4-BE49-F238E27FC236}">
                <a16:creationId xmlns:a16="http://schemas.microsoft.com/office/drawing/2014/main" id="{857E3BB5-DF1C-44CE-A2EC-009B22679E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7575" y="0"/>
            <a:ext cx="527685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685845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DF4C2939-DAE0-48C0-8082-CC38513797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33100" y="685417"/>
            <a:ext cx="7525800" cy="54871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561982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Photo 1 - Style grec ceramique ornements vases amphore urne hydrie xylix oenochoe">
            <a:extLst>
              <a:ext uri="{FF2B5EF4-FFF2-40B4-BE49-F238E27FC236}">
                <a16:creationId xmlns:a16="http://schemas.microsoft.com/office/drawing/2014/main" id="{B75F65BF-6F4C-457D-9A95-C1882F9378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4250" y="0"/>
            <a:ext cx="51435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567165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id="{B5E31854-2BD0-436F-9B75-98FEB6A646C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69071" y="475488"/>
            <a:ext cx="4497689" cy="59651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4197623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Grand écran</PresentationFormat>
  <Paragraphs>0</Paragraphs>
  <Slides>9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pomme</dc:creator>
  <cp:lastModifiedBy>Stéphanie Loyer</cp:lastModifiedBy>
  <cp:revision>1</cp:revision>
  <dcterms:created xsi:type="dcterms:W3CDTF">2022-01-23T12:08:16Z</dcterms:created>
  <dcterms:modified xsi:type="dcterms:W3CDTF">2022-08-19T06:11:53Z</dcterms:modified>
</cp:coreProperties>
</file>