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</p:sldIdLst>
  <p:sldSz cx="9753600" cy="7315200"/>
  <p:notesSz cx="6858000" cy="9144000"/>
  <p:embeddedFontLst>
    <p:embeddedFont>
      <p:font typeface="Handyman" charset="1" panose="00000000000000000000"/>
      <p:regular r:id="rId7"/>
    </p:embeddedFont>
    <p:embeddedFont>
      <p:font typeface="Childos Arabic Bold" charset="1" panose="00000800000000000000"/>
      <p:regular r:id="rId8"/>
    </p:embeddedFont>
    <p:embeddedFont>
      <p:font typeface="Happy Font TH" charset="1" panose="02000503000000000000"/>
      <p:regular r:id="rId9"/>
    </p:embeddedFont>
    <p:embeddedFont>
      <p:font typeface="Glacial Indifference" charset="1" panose="00000000000000000000"/>
      <p:regular r:id="rId10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fonts/font10.fntdata" Type="http://schemas.openxmlformats.org/officeDocument/2006/relationships/font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fonts/font7.fntdata" Type="http://schemas.openxmlformats.org/officeDocument/2006/relationships/font"/><Relationship Id="rId8" Target="fonts/font8.fntdata" Type="http://schemas.openxmlformats.org/officeDocument/2006/relationships/font"/><Relationship Id="rId9" Target="fonts/font9.fntdata" Type="http://schemas.openxmlformats.org/officeDocument/2006/relationships/font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10" Target="../media/image9.svg" Type="http://schemas.openxmlformats.org/officeDocument/2006/relationships/image"/><Relationship Id="rId11" Target="../media/image10.png" Type="http://schemas.openxmlformats.org/officeDocument/2006/relationships/image"/><Relationship Id="rId12" Target="../media/image11.svg" Type="http://schemas.openxmlformats.org/officeDocument/2006/relationships/image"/><Relationship Id="rId13" Target="../media/image12.png" Type="http://schemas.openxmlformats.org/officeDocument/2006/relationships/image"/><Relationship Id="rId14" Target="../media/image13.png" Type="http://schemas.openxmlformats.org/officeDocument/2006/relationships/image"/><Relationship Id="rId15" Target="../media/image14.png" Type="http://schemas.openxmlformats.org/officeDocument/2006/relationships/image"/><Relationship Id="rId16" Target="../media/image15.png" Type="http://schemas.openxmlformats.org/officeDocument/2006/relationships/image"/><Relationship Id="rId17" Target="../media/image16.svg" Type="http://schemas.openxmlformats.org/officeDocument/2006/relationships/image"/><Relationship Id="rId18" Target="../media/image17.png" Type="http://schemas.openxmlformats.org/officeDocument/2006/relationships/image"/><Relationship Id="rId19" Target="../media/image18.svg" Type="http://schemas.openxmlformats.org/officeDocument/2006/relationships/image"/><Relationship Id="rId2" Target="../media/image1.png" Type="http://schemas.openxmlformats.org/officeDocument/2006/relationships/image"/><Relationship Id="rId20" Target="../media/image19.png" Type="http://schemas.openxmlformats.org/officeDocument/2006/relationships/image"/><Relationship Id="rId21" Target="../media/image20.png" Type="http://schemas.openxmlformats.org/officeDocument/2006/relationships/image"/><Relationship Id="rId22" Target="../media/image21.png" Type="http://schemas.openxmlformats.org/officeDocument/2006/relationships/image"/><Relationship Id="rId23" Target="../media/image22.png" Type="http://schemas.openxmlformats.org/officeDocument/2006/relationships/image"/><Relationship Id="rId24" Target="../media/image23.svg" Type="http://schemas.openxmlformats.org/officeDocument/2006/relationships/image"/><Relationship Id="rId25" Target="../media/image24.png" Type="http://schemas.openxmlformats.org/officeDocument/2006/relationships/image"/><Relationship Id="rId26" Target="../media/image25.svg" Type="http://schemas.openxmlformats.org/officeDocument/2006/relationships/image"/><Relationship Id="rId27" Target="../media/image26.png" Type="http://schemas.openxmlformats.org/officeDocument/2006/relationships/image"/><Relationship Id="rId28" Target="../media/image27.svg" Type="http://schemas.openxmlformats.org/officeDocument/2006/relationships/image"/><Relationship Id="rId29" Target="../media/image28.png" Type="http://schemas.openxmlformats.org/officeDocument/2006/relationships/image"/><Relationship Id="rId3" Target="../media/image2.png" Type="http://schemas.openxmlformats.org/officeDocument/2006/relationships/image"/><Relationship Id="rId4" Target="../media/image3.png" Type="http://schemas.openxmlformats.org/officeDocument/2006/relationships/image"/><Relationship Id="rId5" Target="../media/image4.png" Type="http://schemas.openxmlformats.org/officeDocument/2006/relationships/image"/><Relationship Id="rId6" Target="../media/image5.svg" Type="http://schemas.openxmlformats.org/officeDocument/2006/relationships/image"/><Relationship Id="rId7" Target="../media/image6.png" Type="http://schemas.openxmlformats.org/officeDocument/2006/relationships/image"/><Relationship Id="rId8" Target="../media/image7.png" Type="http://schemas.openxmlformats.org/officeDocument/2006/relationships/image"/><Relationship Id="rId9" Target="../media/image8.pn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CFE3E4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1849780">
            <a:off x="5459508" y="-690905"/>
            <a:ext cx="6048000" cy="3568320"/>
          </a:xfrm>
          <a:custGeom>
            <a:avLst/>
            <a:gdLst/>
            <a:ahLst/>
            <a:cxnLst/>
            <a:rect r="r" b="b" t="t" l="l"/>
            <a:pathLst>
              <a:path h="3568320" w="6048000">
                <a:moveTo>
                  <a:pt x="0" y="0"/>
                </a:moveTo>
                <a:lnTo>
                  <a:pt x="6048000" y="0"/>
                </a:lnTo>
                <a:lnTo>
                  <a:pt x="6048000" y="3568320"/>
                </a:lnTo>
                <a:lnTo>
                  <a:pt x="0" y="356832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61000"/>
            </a:blip>
            <a:stretch>
              <a:fillRect l="0" t="0" r="0" b="0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0">
            <a:off x="3605661" y="109182"/>
            <a:ext cx="2542277" cy="984073"/>
          </a:xfrm>
          <a:custGeom>
            <a:avLst/>
            <a:gdLst/>
            <a:ahLst/>
            <a:cxnLst/>
            <a:rect r="r" b="b" t="t" l="l"/>
            <a:pathLst>
              <a:path h="984073" w="2542277">
                <a:moveTo>
                  <a:pt x="0" y="0"/>
                </a:moveTo>
                <a:lnTo>
                  <a:pt x="2542278" y="0"/>
                </a:lnTo>
                <a:lnTo>
                  <a:pt x="2542278" y="984073"/>
                </a:lnTo>
                <a:lnTo>
                  <a:pt x="0" y="984073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0" t="0" r="0" b="0"/>
            </a:stretch>
          </a:blipFill>
        </p:spPr>
      </p:sp>
      <p:grpSp>
        <p:nvGrpSpPr>
          <p:cNvPr name="Group 4" id="4"/>
          <p:cNvGrpSpPr/>
          <p:nvPr/>
        </p:nvGrpSpPr>
        <p:grpSpPr>
          <a:xfrm rot="0">
            <a:off x="494526" y="2040321"/>
            <a:ext cx="2316791" cy="1420596"/>
            <a:chOff x="0" y="0"/>
            <a:chExt cx="3089055" cy="1894128"/>
          </a:xfrm>
        </p:grpSpPr>
        <p:grpSp>
          <p:nvGrpSpPr>
            <p:cNvPr name="Group 5" id="5"/>
            <p:cNvGrpSpPr/>
            <p:nvPr/>
          </p:nvGrpSpPr>
          <p:grpSpPr>
            <a:xfrm rot="0">
              <a:off x="86034" y="87243"/>
              <a:ext cx="3003021" cy="1806884"/>
              <a:chOff x="0" y="0"/>
              <a:chExt cx="812800" cy="489053"/>
            </a:xfrm>
          </p:grpSpPr>
          <p:sp>
            <p:nvSpPr>
              <p:cNvPr name="Freeform 6" id="6"/>
              <p:cNvSpPr/>
              <p:nvPr/>
            </p:nvSpPr>
            <p:spPr>
              <a:xfrm flipH="false" flipV="false" rot="0">
                <a:off x="0" y="0"/>
                <a:ext cx="812800" cy="489053"/>
              </a:xfrm>
              <a:custGeom>
                <a:avLst/>
                <a:gdLst/>
                <a:ahLst/>
                <a:cxnLst/>
                <a:rect r="r" b="b" t="t" l="l"/>
                <a:pathLst>
                  <a:path h="489053" w="812800">
                    <a:moveTo>
                      <a:pt x="66115" y="0"/>
                    </a:moveTo>
                    <a:lnTo>
                      <a:pt x="746685" y="0"/>
                    </a:lnTo>
                    <a:cubicBezTo>
                      <a:pt x="783199" y="0"/>
                      <a:pt x="812800" y="29601"/>
                      <a:pt x="812800" y="66115"/>
                    </a:cubicBezTo>
                    <a:lnTo>
                      <a:pt x="812800" y="422938"/>
                    </a:lnTo>
                    <a:cubicBezTo>
                      <a:pt x="812800" y="459452"/>
                      <a:pt x="783199" y="489053"/>
                      <a:pt x="746685" y="489053"/>
                    </a:cubicBezTo>
                    <a:lnTo>
                      <a:pt x="66115" y="489053"/>
                    </a:lnTo>
                    <a:cubicBezTo>
                      <a:pt x="29601" y="489053"/>
                      <a:pt x="0" y="459452"/>
                      <a:pt x="0" y="422938"/>
                    </a:cubicBezTo>
                    <a:lnTo>
                      <a:pt x="0" y="66115"/>
                    </a:lnTo>
                    <a:cubicBezTo>
                      <a:pt x="0" y="29601"/>
                      <a:pt x="29601" y="0"/>
                      <a:pt x="66115" y="0"/>
                    </a:cubicBezTo>
                    <a:close/>
                  </a:path>
                </a:pathLst>
              </a:custGeom>
              <a:solidFill>
                <a:srgbClr val="E6BDA8"/>
              </a:solidFill>
              <a:ln cap="sq" w="12700">
                <a:solidFill>
                  <a:srgbClr val="000000"/>
                </a:solidFill>
                <a:prstDash val="solid"/>
                <a:miter/>
              </a:ln>
            </p:spPr>
          </p:sp>
        </p:grpSp>
        <p:grpSp>
          <p:nvGrpSpPr>
            <p:cNvPr name="Group 7" id="7"/>
            <p:cNvGrpSpPr/>
            <p:nvPr/>
          </p:nvGrpSpPr>
          <p:grpSpPr>
            <a:xfrm rot="0">
              <a:off x="0" y="0"/>
              <a:ext cx="3003021" cy="1806884"/>
              <a:chOff x="0" y="0"/>
              <a:chExt cx="812800" cy="489053"/>
            </a:xfrm>
          </p:grpSpPr>
          <p:sp>
            <p:nvSpPr>
              <p:cNvPr name="Freeform 8" id="8"/>
              <p:cNvSpPr/>
              <p:nvPr/>
            </p:nvSpPr>
            <p:spPr>
              <a:xfrm flipH="false" flipV="false" rot="0">
                <a:off x="0" y="0"/>
                <a:ext cx="812800" cy="489053"/>
              </a:xfrm>
              <a:custGeom>
                <a:avLst/>
                <a:gdLst/>
                <a:ahLst/>
                <a:cxnLst/>
                <a:rect r="r" b="b" t="t" l="l"/>
                <a:pathLst>
                  <a:path h="489053" w="812800">
                    <a:moveTo>
                      <a:pt x="66115" y="0"/>
                    </a:moveTo>
                    <a:lnTo>
                      <a:pt x="746685" y="0"/>
                    </a:lnTo>
                    <a:cubicBezTo>
                      <a:pt x="783199" y="0"/>
                      <a:pt x="812800" y="29601"/>
                      <a:pt x="812800" y="66115"/>
                    </a:cubicBezTo>
                    <a:lnTo>
                      <a:pt x="812800" y="422938"/>
                    </a:lnTo>
                    <a:cubicBezTo>
                      <a:pt x="812800" y="459452"/>
                      <a:pt x="783199" y="489053"/>
                      <a:pt x="746685" y="489053"/>
                    </a:cubicBezTo>
                    <a:lnTo>
                      <a:pt x="66115" y="489053"/>
                    </a:lnTo>
                    <a:cubicBezTo>
                      <a:pt x="29601" y="489053"/>
                      <a:pt x="0" y="459452"/>
                      <a:pt x="0" y="422938"/>
                    </a:cubicBezTo>
                    <a:lnTo>
                      <a:pt x="0" y="66115"/>
                    </a:lnTo>
                    <a:cubicBezTo>
                      <a:pt x="0" y="29601"/>
                      <a:pt x="29601" y="0"/>
                      <a:pt x="66115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12700" cap="sq">
                <a:solidFill>
                  <a:srgbClr val="000000"/>
                </a:solidFill>
                <a:prstDash val="solid"/>
                <a:miter/>
              </a:ln>
            </p:spPr>
          </p:sp>
        </p:grpSp>
        <p:sp>
          <p:nvSpPr>
            <p:cNvPr name="Freeform 9" id="9"/>
            <p:cNvSpPr/>
            <p:nvPr/>
          </p:nvSpPr>
          <p:spPr>
            <a:xfrm flipH="false" flipV="false" rot="0">
              <a:off x="211066" y="648576"/>
              <a:ext cx="301092" cy="747417"/>
            </a:xfrm>
            <a:custGeom>
              <a:avLst/>
              <a:gdLst/>
              <a:ahLst/>
              <a:cxnLst/>
              <a:rect r="r" b="b" t="t" l="l"/>
              <a:pathLst>
                <a:path h="747417" w="301092">
                  <a:moveTo>
                    <a:pt x="0" y="0"/>
                  </a:moveTo>
                  <a:lnTo>
                    <a:pt x="301092" y="0"/>
                  </a:lnTo>
                  <a:lnTo>
                    <a:pt x="301092" y="747417"/>
                  </a:lnTo>
                  <a:lnTo>
                    <a:pt x="0" y="747417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4"/>
              <a:stretch>
                <a:fillRect l="0" t="0" r="0" b="-105270"/>
              </a:stretch>
            </a:blipFill>
          </p:spPr>
        </p:sp>
        <p:sp>
          <p:nvSpPr>
            <p:cNvPr name="Freeform 10" id="10"/>
            <p:cNvSpPr/>
            <p:nvPr/>
          </p:nvSpPr>
          <p:spPr>
            <a:xfrm flipH="false" flipV="false" rot="-6474975">
              <a:off x="769084" y="156182"/>
              <a:ext cx="195431" cy="165648"/>
            </a:xfrm>
            <a:custGeom>
              <a:avLst/>
              <a:gdLst/>
              <a:ahLst/>
              <a:cxnLst/>
              <a:rect r="r" b="b" t="t" l="l"/>
              <a:pathLst>
                <a:path h="165648" w="195431">
                  <a:moveTo>
                    <a:pt x="0" y="0"/>
                  </a:moveTo>
                  <a:lnTo>
                    <a:pt x="195431" y="0"/>
                  </a:lnTo>
                  <a:lnTo>
                    <a:pt x="195431" y="165648"/>
                  </a:lnTo>
                  <a:lnTo>
                    <a:pt x="0" y="16564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5">
                <a:extLs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TextBox 11" id="11"/>
            <p:cNvSpPr txBox="true"/>
            <p:nvPr/>
          </p:nvSpPr>
          <p:spPr>
            <a:xfrm rot="0">
              <a:off x="975667" y="12382"/>
              <a:ext cx="1137721" cy="562577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3106"/>
                </a:lnSpc>
              </a:pPr>
              <a:r>
                <a:rPr lang="en-US" sz="2219">
                  <a:solidFill>
                    <a:srgbClr val="000000"/>
                  </a:solidFill>
                  <a:latin typeface="Handyman"/>
                  <a:ea typeface="Handyman"/>
                  <a:cs typeface="Handyman"/>
                  <a:sym typeface="Handyman"/>
                </a:rPr>
                <a:t>PLUME</a:t>
              </a:r>
            </a:p>
          </p:txBody>
        </p:sp>
        <p:sp>
          <p:nvSpPr>
            <p:cNvPr name="Freeform 12" id="12"/>
            <p:cNvSpPr/>
            <p:nvPr/>
          </p:nvSpPr>
          <p:spPr>
            <a:xfrm flipH="false" flipV="false" rot="-4018291">
              <a:off x="880323" y="73210"/>
              <a:ext cx="157940" cy="133871"/>
            </a:xfrm>
            <a:custGeom>
              <a:avLst/>
              <a:gdLst/>
              <a:ahLst/>
              <a:cxnLst/>
              <a:rect r="r" b="b" t="t" l="l"/>
              <a:pathLst>
                <a:path h="133871" w="157940">
                  <a:moveTo>
                    <a:pt x="0" y="0"/>
                  </a:moveTo>
                  <a:lnTo>
                    <a:pt x="157940" y="0"/>
                  </a:lnTo>
                  <a:lnTo>
                    <a:pt x="157940" y="133870"/>
                  </a:lnTo>
                  <a:lnTo>
                    <a:pt x="0" y="13387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5">
                <a:extLs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3" id="13"/>
            <p:cNvSpPr/>
            <p:nvPr/>
          </p:nvSpPr>
          <p:spPr>
            <a:xfrm flipH="false" flipV="false" rot="0">
              <a:off x="2172318" y="41284"/>
              <a:ext cx="419511" cy="505251"/>
            </a:xfrm>
            <a:custGeom>
              <a:avLst/>
              <a:gdLst/>
              <a:ahLst/>
              <a:cxnLst/>
              <a:rect r="r" b="b" t="t" l="l"/>
              <a:pathLst>
                <a:path h="505251" w="419511">
                  <a:moveTo>
                    <a:pt x="0" y="0"/>
                  </a:moveTo>
                  <a:lnTo>
                    <a:pt x="419511" y="0"/>
                  </a:lnTo>
                  <a:lnTo>
                    <a:pt x="419511" y="505251"/>
                  </a:lnTo>
                  <a:lnTo>
                    <a:pt x="0" y="505251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7"/>
              <a:stretch>
                <a:fillRect l="0" t="0" r="0" b="0"/>
              </a:stretch>
            </a:blipFill>
          </p:spPr>
        </p:sp>
      </p:grpSp>
      <p:grpSp>
        <p:nvGrpSpPr>
          <p:cNvPr name="Group 14" id="14"/>
          <p:cNvGrpSpPr/>
          <p:nvPr/>
        </p:nvGrpSpPr>
        <p:grpSpPr>
          <a:xfrm rot="0">
            <a:off x="494526" y="3800823"/>
            <a:ext cx="2316791" cy="1420596"/>
            <a:chOff x="0" y="0"/>
            <a:chExt cx="3089055" cy="1894128"/>
          </a:xfrm>
        </p:grpSpPr>
        <p:grpSp>
          <p:nvGrpSpPr>
            <p:cNvPr name="Group 15" id="15"/>
            <p:cNvGrpSpPr/>
            <p:nvPr/>
          </p:nvGrpSpPr>
          <p:grpSpPr>
            <a:xfrm rot="0">
              <a:off x="86034" y="87243"/>
              <a:ext cx="3003021" cy="1806884"/>
              <a:chOff x="0" y="0"/>
              <a:chExt cx="812800" cy="489053"/>
            </a:xfrm>
          </p:grpSpPr>
          <p:sp>
            <p:nvSpPr>
              <p:cNvPr name="Freeform 16" id="16"/>
              <p:cNvSpPr/>
              <p:nvPr/>
            </p:nvSpPr>
            <p:spPr>
              <a:xfrm flipH="false" flipV="false" rot="0">
                <a:off x="0" y="0"/>
                <a:ext cx="812800" cy="489053"/>
              </a:xfrm>
              <a:custGeom>
                <a:avLst/>
                <a:gdLst/>
                <a:ahLst/>
                <a:cxnLst/>
                <a:rect r="r" b="b" t="t" l="l"/>
                <a:pathLst>
                  <a:path h="489053" w="812800">
                    <a:moveTo>
                      <a:pt x="66115" y="0"/>
                    </a:moveTo>
                    <a:lnTo>
                      <a:pt x="746685" y="0"/>
                    </a:lnTo>
                    <a:cubicBezTo>
                      <a:pt x="783199" y="0"/>
                      <a:pt x="812800" y="29601"/>
                      <a:pt x="812800" y="66115"/>
                    </a:cubicBezTo>
                    <a:lnTo>
                      <a:pt x="812800" y="422938"/>
                    </a:lnTo>
                    <a:cubicBezTo>
                      <a:pt x="812800" y="459452"/>
                      <a:pt x="783199" y="489053"/>
                      <a:pt x="746685" y="489053"/>
                    </a:cubicBezTo>
                    <a:lnTo>
                      <a:pt x="66115" y="489053"/>
                    </a:lnTo>
                    <a:cubicBezTo>
                      <a:pt x="29601" y="489053"/>
                      <a:pt x="0" y="459452"/>
                      <a:pt x="0" y="422938"/>
                    </a:cubicBezTo>
                    <a:lnTo>
                      <a:pt x="0" y="66115"/>
                    </a:lnTo>
                    <a:cubicBezTo>
                      <a:pt x="0" y="29601"/>
                      <a:pt x="29601" y="0"/>
                      <a:pt x="66115" y="0"/>
                    </a:cubicBezTo>
                    <a:close/>
                  </a:path>
                </a:pathLst>
              </a:custGeom>
              <a:solidFill>
                <a:srgbClr val="E6BDA8"/>
              </a:solidFill>
              <a:ln cap="sq" w="12700">
                <a:solidFill>
                  <a:srgbClr val="000000"/>
                </a:solidFill>
                <a:prstDash val="solid"/>
                <a:miter/>
              </a:ln>
            </p:spPr>
          </p:sp>
        </p:grpSp>
        <p:grpSp>
          <p:nvGrpSpPr>
            <p:cNvPr name="Group 17" id="17"/>
            <p:cNvGrpSpPr/>
            <p:nvPr/>
          </p:nvGrpSpPr>
          <p:grpSpPr>
            <a:xfrm rot="0">
              <a:off x="0" y="0"/>
              <a:ext cx="3003021" cy="1806884"/>
              <a:chOff x="0" y="0"/>
              <a:chExt cx="812800" cy="489053"/>
            </a:xfrm>
          </p:grpSpPr>
          <p:sp>
            <p:nvSpPr>
              <p:cNvPr name="Freeform 18" id="18"/>
              <p:cNvSpPr/>
              <p:nvPr/>
            </p:nvSpPr>
            <p:spPr>
              <a:xfrm flipH="false" flipV="false" rot="0">
                <a:off x="0" y="0"/>
                <a:ext cx="812800" cy="489053"/>
              </a:xfrm>
              <a:custGeom>
                <a:avLst/>
                <a:gdLst/>
                <a:ahLst/>
                <a:cxnLst/>
                <a:rect r="r" b="b" t="t" l="l"/>
                <a:pathLst>
                  <a:path h="489053" w="812800">
                    <a:moveTo>
                      <a:pt x="66115" y="0"/>
                    </a:moveTo>
                    <a:lnTo>
                      <a:pt x="746685" y="0"/>
                    </a:lnTo>
                    <a:cubicBezTo>
                      <a:pt x="783199" y="0"/>
                      <a:pt x="812800" y="29601"/>
                      <a:pt x="812800" y="66115"/>
                    </a:cubicBezTo>
                    <a:lnTo>
                      <a:pt x="812800" y="422938"/>
                    </a:lnTo>
                    <a:cubicBezTo>
                      <a:pt x="812800" y="459452"/>
                      <a:pt x="783199" y="489053"/>
                      <a:pt x="746685" y="489053"/>
                    </a:cubicBezTo>
                    <a:lnTo>
                      <a:pt x="66115" y="489053"/>
                    </a:lnTo>
                    <a:cubicBezTo>
                      <a:pt x="29601" y="489053"/>
                      <a:pt x="0" y="459452"/>
                      <a:pt x="0" y="422938"/>
                    </a:cubicBezTo>
                    <a:lnTo>
                      <a:pt x="0" y="66115"/>
                    </a:lnTo>
                    <a:cubicBezTo>
                      <a:pt x="0" y="29601"/>
                      <a:pt x="29601" y="0"/>
                      <a:pt x="66115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12700" cap="sq">
                <a:solidFill>
                  <a:srgbClr val="000000"/>
                </a:solidFill>
                <a:prstDash val="solid"/>
                <a:miter/>
              </a:ln>
            </p:spPr>
          </p:sp>
        </p:grpSp>
        <p:sp>
          <p:nvSpPr>
            <p:cNvPr name="Freeform 19" id="19"/>
            <p:cNvSpPr/>
            <p:nvPr/>
          </p:nvSpPr>
          <p:spPr>
            <a:xfrm flipH="false" flipV="false" rot="0">
              <a:off x="211066" y="648576"/>
              <a:ext cx="301092" cy="747417"/>
            </a:xfrm>
            <a:custGeom>
              <a:avLst/>
              <a:gdLst/>
              <a:ahLst/>
              <a:cxnLst/>
              <a:rect r="r" b="b" t="t" l="l"/>
              <a:pathLst>
                <a:path h="747417" w="301092">
                  <a:moveTo>
                    <a:pt x="0" y="0"/>
                  </a:moveTo>
                  <a:lnTo>
                    <a:pt x="301092" y="0"/>
                  </a:lnTo>
                  <a:lnTo>
                    <a:pt x="301092" y="747417"/>
                  </a:lnTo>
                  <a:lnTo>
                    <a:pt x="0" y="747417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4"/>
              <a:stretch>
                <a:fillRect l="0" t="0" r="0" b="-105270"/>
              </a:stretch>
            </a:blipFill>
          </p:spPr>
        </p:sp>
        <p:sp>
          <p:nvSpPr>
            <p:cNvPr name="TextBox 20" id="20"/>
            <p:cNvSpPr txBox="true"/>
            <p:nvPr/>
          </p:nvSpPr>
          <p:spPr>
            <a:xfrm rot="0">
              <a:off x="1052354" y="26686"/>
              <a:ext cx="898313" cy="556503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3106"/>
                </a:lnSpc>
              </a:pPr>
              <a:r>
                <a:rPr lang="en-US" sz="2219">
                  <a:solidFill>
                    <a:srgbClr val="000000"/>
                  </a:solidFill>
                  <a:latin typeface="Handyman"/>
                  <a:ea typeface="Handyman"/>
                  <a:cs typeface="Handyman"/>
                  <a:sym typeface="Handyman"/>
                </a:rPr>
                <a:t>DRAS</a:t>
              </a:r>
            </a:p>
          </p:txBody>
        </p:sp>
        <p:sp>
          <p:nvSpPr>
            <p:cNvPr name="Freeform 21" id="21"/>
            <p:cNvSpPr/>
            <p:nvPr/>
          </p:nvSpPr>
          <p:spPr>
            <a:xfrm flipH="false" flipV="false" rot="0">
              <a:off x="2479213" y="131330"/>
              <a:ext cx="362917" cy="1317961"/>
            </a:xfrm>
            <a:custGeom>
              <a:avLst/>
              <a:gdLst/>
              <a:ahLst/>
              <a:cxnLst/>
              <a:rect r="r" b="b" t="t" l="l"/>
              <a:pathLst>
                <a:path h="1317961" w="362917">
                  <a:moveTo>
                    <a:pt x="0" y="0"/>
                  </a:moveTo>
                  <a:lnTo>
                    <a:pt x="362916" y="0"/>
                  </a:lnTo>
                  <a:lnTo>
                    <a:pt x="362916" y="1317961"/>
                  </a:lnTo>
                  <a:lnTo>
                    <a:pt x="0" y="1317961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8"/>
              <a:stretch>
                <a:fillRect l="0" t="0" r="0" b="0"/>
              </a:stretch>
            </a:blipFill>
          </p:spPr>
        </p:sp>
      </p:grpSp>
      <p:sp>
        <p:nvSpPr>
          <p:cNvPr name="Freeform 22" id="22"/>
          <p:cNvSpPr/>
          <p:nvPr/>
        </p:nvSpPr>
        <p:spPr>
          <a:xfrm flipH="false" flipV="false" rot="0">
            <a:off x="-19508" y="5222476"/>
            <a:ext cx="706077" cy="2123539"/>
          </a:xfrm>
          <a:custGeom>
            <a:avLst/>
            <a:gdLst/>
            <a:ahLst/>
            <a:cxnLst/>
            <a:rect r="r" b="b" t="t" l="l"/>
            <a:pathLst>
              <a:path h="2123539" w="706077">
                <a:moveTo>
                  <a:pt x="0" y="0"/>
                </a:moveTo>
                <a:lnTo>
                  <a:pt x="706077" y="0"/>
                </a:lnTo>
                <a:lnTo>
                  <a:pt x="706077" y="2123540"/>
                </a:lnTo>
                <a:lnTo>
                  <a:pt x="0" y="2123540"/>
                </a:lnTo>
                <a:lnTo>
                  <a:pt x="0" y="0"/>
                </a:lnTo>
                <a:close/>
              </a:path>
            </a:pathLst>
          </a:custGeom>
          <a:blipFill>
            <a:blip r:embed="rId9">
              <a:alphaModFix amt="43000"/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23" id="23"/>
          <p:cNvGrpSpPr/>
          <p:nvPr/>
        </p:nvGrpSpPr>
        <p:grpSpPr>
          <a:xfrm rot="0">
            <a:off x="494526" y="5573948"/>
            <a:ext cx="2316791" cy="1420596"/>
            <a:chOff x="0" y="0"/>
            <a:chExt cx="3089055" cy="1894128"/>
          </a:xfrm>
        </p:grpSpPr>
        <p:grpSp>
          <p:nvGrpSpPr>
            <p:cNvPr name="Group 24" id="24"/>
            <p:cNvGrpSpPr/>
            <p:nvPr/>
          </p:nvGrpSpPr>
          <p:grpSpPr>
            <a:xfrm rot="0">
              <a:off x="86034" y="87243"/>
              <a:ext cx="3003021" cy="1806884"/>
              <a:chOff x="0" y="0"/>
              <a:chExt cx="812800" cy="489053"/>
            </a:xfrm>
          </p:grpSpPr>
          <p:sp>
            <p:nvSpPr>
              <p:cNvPr name="Freeform 25" id="25"/>
              <p:cNvSpPr/>
              <p:nvPr/>
            </p:nvSpPr>
            <p:spPr>
              <a:xfrm flipH="false" flipV="false" rot="0">
                <a:off x="0" y="0"/>
                <a:ext cx="812800" cy="489053"/>
              </a:xfrm>
              <a:custGeom>
                <a:avLst/>
                <a:gdLst/>
                <a:ahLst/>
                <a:cxnLst/>
                <a:rect r="r" b="b" t="t" l="l"/>
                <a:pathLst>
                  <a:path h="489053" w="812800">
                    <a:moveTo>
                      <a:pt x="66115" y="0"/>
                    </a:moveTo>
                    <a:lnTo>
                      <a:pt x="746685" y="0"/>
                    </a:lnTo>
                    <a:cubicBezTo>
                      <a:pt x="783199" y="0"/>
                      <a:pt x="812800" y="29601"/>
                      <a:pt x="812800" y="66115"/>
                    </a:cubicBezTo>
                    <a:lnTo>
                      <a:pt x="812800" y="422938"/>
                    </a:lnTo>
                    <a:cubicBezTo>
                      <a:pt x="812800" y="459452"/>
                      <a:pt x="783199" y="489053"/>
                      <a:pt x="746685" y="489053"/>
                    </a:cubicBezTo>
                    <a:lnTo>
                      <a:pt x="66115" y="489053"/>
                    </a:lnTo>
                    <a:cubicBezTo>
                      <a:pt x="29601" y="489053"/>
                      <a:pt x="0" y="459452"/>
                      <a:pt x="0" y="422938"/>
                    </a:cubicBezTo>
                    <a:lnTo>
                      <a:pt x="0" y="66115"/>
                    </a:lnTo>
                    <a:cubicBezTo>
                      <a:pt x="0" y="29601"/>
                      <a:pt x="29601" y="0"/>
                      <a:pt x="66115" y="0"/>
                    </a:cubicBezTo>
                    <a:close/>
                  </a:path>
                </a:pathLst>
              </a:custGeom>
              <a:solidFill>
                <a:srgbClr val="E6BDA8"/>
              </a:solidFill>
              <a:ln cap="sq" w="12700">
                <a:solidFill>
                  <a:srgbClr val="000000"/>
                </a:solidFill>
                <a:prstDash val="solid"/>
                <a:miter/>
              </a:ln>
            </p:spPr>
          </p:sp>
        </p:grpSp>
        <p:grpSp>
          <p:nvGrpSpPr>
            <p:cNvPr name="Group 26" id="26"/>
            <p:cNvGrpSpPr/>
            <p:nvPr/>
          </p:nvGrpSpPr>
          <p:grpSpPr>
            <a:xfrm rot="0">
              <a:off x="0" y="0"/>
              <a:ext cx="3003021" cy="1806884"/>
              <a:chOff x="0" y="0"/>
              <a:chExt cx="812800" cy="489053"/>
            </a:xfrm>
          </p:grpSpPr>
          <p:sp>
            <p:nvSpPr>
              <p:cNvPr name="Freeform 27" id="27"/>
              <p:cNvSpPr/>
              <p:nvPr/>
            </p:nvSpPr>
            <p:spPr>
              <a:xfrm flipH="false" flipV="false" rot="0">
                <a:off x="0" y="0"/>
                <a:ext cx="812800" cy="489053"/>
              </a:xfrm>
              <a:custGeom>
                <a:avLst/>
                <a:gdLst/>
                <a:ahLst/>
                <a:cxnLst/>
                <a:rect r="r" b="b" t="t" l="l"/>
                <a:pathLst>
                  <a:path h="489053" w="812800">
                    <a:moveTo>
                      <a:pt x="66115" y="0"/>
                    </a:moveTo>
                    <a:lnTo>
                      <a:pt x="746685" y="0"/>
                    </a:lnTo>
                    <a:cubicBezTo>
                      <a:pt x="783199" y="0"/>
                      <a:pt x="812800" y="29601"/>
                      <a:pt x="812800" y="66115"/>
                    </a:cubicBezTo>
                    <a:lnTo>
                      <a:pt x="812800" y="422938"/>
                    </a:lnTo>
                    <a:cubicBezTo>
                      <a:pt x="812800" y="459452"/>
                      <a:pt x="783199" y="489053"/>
                      <a:pt x="746685" y="489053"/>
                    </a:cubicBezTo>
                    <a:lnTo>
                      <a:pt x="66115" y="489053"/>
                    </a:lnTo>
                    <a:cubicBezTo>
                      <a:pt x="29601" y="489053"/>
                      <a:pt x="0" y="459452"/>
                      <a:pt x="0" y="422938"/>
                    </a:cubicBezTo>
                    <a:lnTo>
                      <a:pt x="0" y="66115"/>
                    </a:lnTo>
                    <a:cubicBezTo>
                      <a:pt x="0" y="29601"/>
                      <a:pt x="29601" y="0"/>
                      <a:pt x="66115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12700" cap="sq">
                <a:solidFill>
                  <a:srgbClr val="000000"/>
                </a:solidFill>
                <a:prstDash val="solid"/>
                <a:miter/>
              </a:ln>
            </p:spPr>
          </p:sp>
        </p:grpSp>
        <p:sp>
          <p:nvSpPr>
            <p:cNvPr name="Freeform 28" id="28"/>
            <p:cNvSpPr/>
            <p:nvPr/>
          </p:nvSpPr>
          <p:spPr>
            <a:xfrm flipH="false" flipV="false" rot="0">
              <a:off x="211066" y="648576"/>
              <a:ext cx="301092" cy="747417"/>
            </a:xfrm>
            <a:custGeom>
              <a:avLst/>
              <a:gdLst/>
              <a:ahLst/>
              <a:cxnLst/>
              <a:rect r="r" b="b" t="t" l="l"/>
              <a:pathLst>
                <a:path h="747417" w="301092">
                  <a:moveTo>
                    <a:pt x="0" y="0"/>
                  </a:moveTo>
                  <a:lnTo>
                    <a:pt x="301092" y="0"/>
                  </a:lnTo>
                  <a:lnTo>
                    <a:pt x="301092" y="747417"/>
                  </a:lnTo>
                  <a:lnTo>
                    <a:pt x="0" y="747417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4"/>
              <a:stretch>
                <a:fillRect l="0" t="0" r="0" b="-105270"/>
              </a:stretch>
            </a:blipFill>
          </p:spPr>
        </p:sp>
        <p:sp>
          <p:nvSpPr>
            <p:cNvPr name="TextBox 29" id="29"/>
            <p:cNvSpPr txBox="true"/>
            <p:nvPr/>
          </p:nvSpPr>
          <p:spPr>
            <a:xfrm rot="0">
              <a:off x="107010" y="45736"/>
              <a:ext cx="2789002" cy="566170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2568"/>
                </a:lnSpc>
              </a:pPr>
              <a:r>
                <a:rPr lang="en-US" sz="1834">
                  <a:solidFill>
                    <a:srgbClr val="000000"/>
                  </a:solidFill>
                  <a:latin typeface="Handyman"/>
                  <a:ea typeface="Handyman"/>
                  <a:cs typeface="Handyman"/>
                  <a:sym typeface="Handyman"/>
                </a:rPr>
                <a:t>JOGGING D’ECRITURE</a:t>
              </a:r>
            </a:p>
          </p:txBody>
        </p:sp>
        <p:sp>
          <p:nvSpPr>
            <p:cNvPr name="Freeform 30" id="30"/>
            <p:cNvSpPr/>
            <p:nvPr/>
          </p:nvSpPr>
          <p:spPr>
            <a:xfrm flipH="false" flipV="false" rot="-260877">
              <a:off x="2264949" y="960186"/>
              <a:ext cx="653759" cy="836812"/>
            </a:xfrm>
            <a:custGeom>
              <a:avLst/>
              <a:gdLst/>
              <a:ahLst/>
              <a:cxnLst/>
              <a:rect r="r" b="b" t="t" l="l"/>
              <a:pathLst>
                <a:path h="836812" w="653759">
                  <a:moveTo>
                    <a:pt x="0" y="0"/>
                  </a:moveTo>
                  <a:lnTo>
                    <a:pt x="653760" y="0"/>
                  </a:lnTo>
                  <a:lnTo>
                    <a:pt x="653760" y="836812"/>
                  </a:lnTo>
                  <a:lnTo>
                    <a:pt x="0" y="83681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11">
                <a:extLst>
                  <a:ext uri="{96DAC541-7B7A-43D3-8B79-37D633B846F1}">
                    <asvg:svgBlip xmlns:asvg="http://schemas.microsoft.com/office/drawing/2016/SVG/main" r:embed="rId12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TextBox 31" id="31"/>
            <p:cNvSpPr txBox="true"/>
            <p:nvPr/>
          </p:nvSpPr>
          <p:spPr>
            <a:xfrm rot="-260877">
              <a:off x="2351117" y="1296254"/>
              <a:ext cx="480096" cy="268710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809"/>
                </a:lnSpc>
              </a:pPr>
              <a:r>
                <a:rPr lang="en-US" sz="578">
                  <a:solidFill>
                    <a:srgbClr val="000000"/>
                  </a:solidFill>
                  <a:latin typeface="Childos Arabic Bold"/>
                  <a:ea typeface="Childos Arabic Bold"/>
                  <a:cs typeface="Childos Arabic Bold"/>
                  <a:sym typeface="Childos Arabic Bold"/>
                </a:rPr>
                <a:t>CAHIER </a:t>
              </a:r>
            </a:p>
            <a:p>
              <a:pPr algn="ctr">
                <a:lnSpc>
                  <a:spcPts val="809"/>
                </a:lnSpc>
              </a:pPr>
              <a:r>
                <a:rPr lang="en-US" sz="578">
                  <a:solidFill>
                    <a:srgbClr val="000000"/>
                  </a:solidFill>
                  <a:latin typeface="Childos Arabic Bold"/>
                  <a:ea typeface="Childos Arabic Bold"/>
                  <a:cs typeface="Childos Arabic Bold"/>
                  <a:sym typeface="Childos Arabic Bold"/>
                </a:rPr>
                <a:t>D’ÉCRIVAIN</a:t>
              </a:r>
            </a:p>
          </p:txBody>
        </p:sp>
      </p:grpSp>
      <p:grpSp>
        <p:nvGrpSpPr>
          <p:cNvPr name="Group 32" id="32"/>
          <p:cNvGrpSpPr/>
          <p:nvPr/>
        </p:nvGrpSpPr>
        <p:grpSpPr>
          <a:xfrm rot="0">
            <a:off x="6713027" y="1931594"/>
            <a:ext cx="2370508" cy="1453533"/>
            <a:chOff x="0" y="0"/>
            <a:chExt cx="3160677" cy="1938045"/>
          </a:xfrm>
        </p:grpSpPr>
        <p:grpSp>
          <p:nvGrpSpPr>
            <p:cNvPr name="Group 33" id="33"/>
            <p:cNvGrpSpPr/>
            <p:nvPr/>
          </p:nvGrpSpPr>
          <p:grpSpPr>
            <a:xfrm rot="0">
              <a:off x="88028" y="89266"/>
              <a:ext cx="3072649" cy="1848779"/>
              <a:chOff x="0" y="0"/>
              <a:chExt cx="812800" cy="489053"/>
            </a:xfrm>
          </p:grpSpPr>
          <p:sp>
            <p:nvSpPr>
              <p:cNvPr name="Freeform 34" id="34"/>
              <p:cNvSpPr/>
              <p:nvPr/>
            </p:nvSpPr>
            <p:spPr>
              <a:xfrm flipH="false" flipV="false" rot="0">
                <a:off x="0" y="0"/>
                <a:ext cx="812800" cy="489053"/>
              </a:xfrm>
              <a:custGeom>
                <a:avLst/>
                <a:gdLst/>
                <a:ahLst/>
                <a:cxnLst/>
                <a:rect r="r" b="b" t="t" l="l"/>
                <a:pathLst>
                  <a:path h="489053" w="812800">
                    <a:moveTo>
                      <a:pt x="66115" y="0"/>
                    </a:moveTo>
                    <a:lnTo>
                      <a:pt x="746685" y="0"/>
                    </a:lnTo>
                    <a:cubicBezTo>
                      <a:pt x="783199" y="0"/>
                      <a:pt x="812800" y="29601"/>
                      <a:pt x="812800" y="66115"/>
                    </a:cubicBezTo>
                    <a:lnTo>
                      <a:pt x="812800" y="422938"/>
                    </a:lnTo>
                    <a:cubicBezTo>
                      <a:pt x="812800" y="459452"/>
                      <a:pt x="783199" y="489053"/>
                      <a:pt x="746685" y="489053"/>
                    </a:cubicBezTo>
                    <a:lnTo>
                      <a:pt x="66115" y="489053"/>
                    </a:lnTo>
                    <a:cubicBezTo>
                      <a:pt x="29601" y="489053"/>
                      <a:pt x="0" y="459452"/>
                      <a:pt x="0" y="422938"/>
                    </a:cubicBezTo>
                    <a:lnTo>
                      <a:pt x="0" y="66115"/>
                    </a:lnTo>
                    <a:cubicBezTo>
                      <a:pt x="0" y="29601"/>
                      <a:pt x="29601" y="0"/>
                      <a:pt x="66115" y="0"/>
                    </a:cubicBezTo>
                    <a:close/>
                  </a:path>
                </a:pathLst>
              </a:custGeom>
              <a:solidFill>
                <a:srgbClr val="E6BDA8"/>
              </a:solidFill>
              <a:ln cap="sq" w="12700">
                <a:solidFill>
                  <a:srgbClr val="000000"/>
                </a:solidFill>
                <a:prstDash val="solid"/>
                <a:miter/>
              </a:ln>
            </p:spPr>
          </p:sp>
        </p:grpSp>
        <p:grpSp>
          <p:nvGrpSpPr>
            <p:cNvPr name="Group 35" id="35"/>
            <p:cNvGrpSpPr/>
            <p:nvPr/>
          </p:nvGrpSpPr>
          <p:grpSpPr>
            <a:xfrm rot="0">
              <a:off x="0" y="0"/>
              <a:ext cx="3072649" cy="1848779"/>
              <a:chOff x="0" y="0"/>
              <a:chExt cx="812800" cy="489053"/>
            </a:xfrm>
          </p:grpSpPr>
          <p:sp>
            <p:nvSpPr>
              <p:cNvPr name="Freeform 36" id="36"/>
              <p:cNvSpPr/>
              <p:nvPr/>
            </p:nvSpPr>
            <p:spPr>
              <a:xfrm flipH="false" flipV="false" rot="0">
                <a:off x="0" y="0"/>
                <a:ext cx="812800" cy="489053"/>
              </a:xfrm>
              <a:custGeom>
                <a:avLst/>
                <a:gdLst/>
                <a:ahLst/>
                <a:cxnLst/>
                <a:rect r="r" b="b" t="t" l="l"/>
                <a:pathLst>
                  <a:path h="489053" w="812800">
                    <a:moveTo>
                      <a:pt x="66115" y="0"/>
                    </a:moveTo>
                    <a:lnTo>
                      <a:pt x="746685" y="0"/>
                    </a:lnTo>
                    <a:cubicBezTo>
                      <a:pt x="783199" y="0"/>
                      <a:pt x="812800" y="29601"/>
                      <a:pt x="812800" y="66115"/>
                    </a:cubicBezTo>
                    <a:lnTo>
                      <a:pt x="812800" y="422938"/>
                    </a:lnTo>
                    <a:cubicBezTo>
                      <a:pt x="812800" y="459452"/>
                      <a:pt x="783199" y="489053"/>
                      <a:pt x="746685" y="489053"/>
                    </a:cubicBezTo>
                    <a:lnTo>
                      <a:pt x="66115" y="489053"/>
                    </a:lnTo>
                    <a:cubicBezTo>
                      <a:pt x="29601" y="489053"/>
                      <a:pt x="0" y="459452"/>
                      <a:pt x="0" y="422938"/>
                    </a:cubicBezTo>
                    <a:lnTo>
                      <a:pt x="0" y="66115"/>
                    </a:lnTo>
                    <a:cubicBezTo>
                      <a:pt x="0" y="29601"/>
                      <a:pt x="29601" y="0"/>
                      <a:pt x="66115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12700" cap="sq">
                <a:solidFill>
                  <a:srgbClr val="000000"/>
                </a:solidFill>
                <a:prstDash val="solid"/>
                <a:miter/>
              </a:ln>
            </p:spPr>
          </p:sp>
        </p:grpSp>
        <p:sp>
          <p:nvSpPr>
            <p:cNvPr name="Freeform 37" id="37"/>
            <p:cNvSpPr/>
            <p:nvPr/>
          </p:nvSpPr>
          <p:spPr>
            <a:xfrm flipH="false" flipV="false" rot="0">
              <a:off x="215960" y="663614"/>
              <a:ext cx="308073" cy="764747"/>
            </a:xfrm>
            <a:custGeom>
              <a:avLst/>
              <a:gdLst/>
              <a:ahLst/>
              <a:cxnLst/>
              <a:rect r="r" b="b" t="t" l="l"/>
              <a:pathLst>
                <a:path h="764747" w="308073">
                  <a:moveTo>
                    <a:pt x="0" y="0"/>
                  </a:moveTo>
                  <a:lnTo>
                    <a:pt x="308073" y="0"/>
                  </a:lnTo>
                  <a:lnTo>
                    <a:pt x="308073" y="764746"/>
                  </a:lnTo>
                  <a:lnTo>
                    <a:pt x="0" y="764746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4"/>
              <a:stretch>
                <a:fillRect l="0" t="0" r="0" b="-105270"/>
              </a:stretch>
            </a:blipFill>
          </p:spPr>
        </p:sp>
        <p:sp>
          <p:nvSpPr>
            <p:cNvPr name="TextBox 38" id="38"/>
            <p:cNvSpPr txBox="true"/>
            <p:nvPr/>
          </p:nvSpPr>
          <p:spPr>
            <a:xfrm rot="0">
              <a:off x="499096" y="39038"/>
              <a:ext cx="2074457" cy="599730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3178"/>
                </a:lnSpc>
              </a:pPr>
              <a:r>
                <a:rPr lang="en-US" sz="2270">
                  <a:solidFill>
                    <a:srgbClr val="000000"/>
                  </a:solidFill>
                  <a:latin typeface="Handyman"/>
                  <a:ea typeface="Handyman"/>
                  <a:cs typeface="Handyman"/>
                  <a:sym typeface="Handyman"/>
                </a:rPr>
                <a:t>MINI FICHIER </a:t>
              </a:r>
            </a:p>
          </p:txBody>
        </p:sp>
        <p:sp>
          <p:nvSpPr>
            <p:cNvPr name="Freeform 39" id="39"/>
            <p:cNvSpPr/>
            <p:nvPr/>
          </p:nvSpPr>
          <p:spPr>
            <a:xfrm flipH="false" flipV="false" rot="358686">
              <a:off x="2616922" y="75571"/>
              <a:ext cx="421494" cy="595887"/>
            </a:xfrm>
            <a:custGeom>
              <a:avLst/>
              <a:gdLst/>
              <a:ahLst/>
              <a:cxnLst/>
              <a:rect r="r" b="b" t="t" l="l"/>
              <a:pathLst>
                <a:path h="595887" w="421494">
                  <a:moveTo>
                    <a:pt x="0" y="0"/>
                  </a:moveTo>
                  <a:lnTo>
                    <a:pt x="421494" y="0"/>
                  </a:lnTo>
                  <a:lnTo>
                    <a:pt x="421494" y="595887"/>
                  </a:lnTo>
                  <a:lnTo>
                    <a:pt x="0" y="595887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13"/>
              <a:stretch>
                <a:fillRect l="0" t="0" r="0" b="0"/>
              </a:stretch>
            </a:blipFill>
          </p:spPr>
        </p:sp>
        <p:sp>
          <p:nvSpPr>
            <p:cNvPr name="Freeform 40" id="40"/>
            <p:cNvSpPr/>
            <p:nvPr/>
          </p:nvSpPr>
          <p:spPr>
            <a:xfrm flipH="false" flipV="false" rot="-411701">
              <a:off x="2616922" y="373515"/>
              <a:ext cx="409797" cy="596654"/>
            </a:xfrm>
            <a:custGeom>
              <a:avLst/>
              <a:gdLst/>
              <a:ahLst/>
              <a:cxnLst/>
              <a:rect r="r" b="b" t="t" l="l"/>
              <a:pathLst>
                <a:path h="596654" w="409797">
                  <a:moveTo>
                    <a:pt x="0" y="0"/>
                  </a:moveTo>
                  <a:lnTo>
                    <a:pt x="409797" y="0"/>
                  </a:lnTo>
                  <a:lnTo>
                    <a:pt x="409797" y="596654"/>
                  </a:lnTo>
                  <a:lnTo>
                    <a:pt x="0" y="596654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14"/>
              <a:stretch>
                <a:fillRect l="-22347" t="0" r="-23249" b="0"/>
              </a:stretch>
            </a:blipFill>
          </p:spPr>
        </p:sp>
      </p:grpSp>
      <p:grpSp>
        <p:nvGrpSpPr>
          <p:cNvPr name="Group 41" id="41"/>
          <p:cNvGrpSpPr/>
          <p:nvPr/>
        </p:nvGrpSpPr>
        <p:grpSpPr>
          <a:xfrm rot="0">
            <a:off x="6713027" y="3560471"/>
            <a:ext cx="2370508" cy="1453533"/>
            <a:chOff x="0" y="0"/>
            <a:chExt cx="3160677" cy="1938045"/>
          </a:xfrm>
        </p:grpSpPr>
        <p:grpSp>
          <p:nvGrpSpPr>
            <p:cNvPr name="Group 42" id="42"/>
            <p:cNvGrpSpPr/>
            <p:nvPr/>
          </p:nvGrpSpPr>
          <p:grpSpPr>
            <a:xfrm rot="0">
              <a:off x="88028" y="89266"/>
              <a:ext cx="3072649" cy="1848779"/>
              <a:chOff x="0" y="0"/>
              <a:chExt cx="812800" cy="489053"/>
            </a:xfrm>
          </p:grpSpPr>
          <p:sp>
            <p:nvSpPr>
              <p:cNvPr name="Freeform 43" id="43"/>
              <p:cNvSpPr/>
              <p:nvPr/>
            </p:nvSpPr>
            <p:spPr>
              <a:xfrm flipH="false" flipV="false" rot="0">
                <a:off x="0" y="0"/>
                <a:ext cx="812800" cy="489053"/>
              </a:xfrm>
              <a:custGeom>
                <a:avLst/>
                <a:gdLst/>
                <a:ahLst/>
                <a:cxnLst/>
                <a:rect r="r" b="b" t="t" l="l"/>
                <a:pathLst>
                  <a:path h="489053" w="812800">
                    <a:moveTo>
                      <a:pt x="66115" y="0"/>
                    </a:moveTo>
                    <a:lnTo>
                      <a:pt x="746685" y="0"/>
                    </a:lnTo>
                    <a:cubicBezTo>
                      <a:pt x="783199" y="0"/>
                      <a:pt x="812800" y="29601"/>
                      <a:pt x="812800" y="66115"/>
                    </a:cubicBezTo>
                    <a:lnTo>
                      <a:pt x="812800" y="422938"/>
                    </a:lnTo>
                    <a:cubicBezTo>
                      <a:pt x="812800" y="459452"/>
                      <a:pt x="783199" y="489053"/>
                      <a:pt x="746685" y="489053"/>
                    </a:cubicBezTo>
                    <a:lnTo>
                      <a:pt x="66115" y="489053"/>
                    </a:lnTo>
                    <a:cubicBezTo>
                      <a:pt x="29601" y="489053"/>
                      <a:pt x="0" y="459452"/>
                      <a:pt x="0" y="422938"/>
                    </a:cubicBezTo>
                    <a:lnTo>
                      <a:pt x="0" y="66115"/>
                    </a:lnTo>
                    <a:cubicBezTo>
                      <a:pt x="0" y="29601"/>
                      <a:pt x="29601" y="0"/>
                      <a:pt x="66115" y="0"/>
                    </a:cubicBezTo>
                    <a:close/>
                  </a:path>
                </a:pathLst>
              </a:custGeom>
              <a:solidFill>
                <a:srgbClr val="E6BDA8"/>
              </a:solidFill>
              <a:ln cap="sq" w="12700">
                <a:solidFill>
                  <a:srgbClr val="000000"/>
                </a:solidFill>
                <a:prstDash val="solid"/>
                <a:miter/>
              </a:ln>
            </p:spPr>
          </p:sp>
        </p:grpSp>
        <p:grpSp>
          <p:nvGrpSpPr>
            <p:cNvPr name="Group 44" id="44"/>
            <p:cNvGrpSpPr/>
            <p:nvPr/>
          </p:nvGrpSpPr>
          <p:grpSpPr>
            <a:xfrm rot="0">
              <a:off x="0" y="0"/>
              <a:ext cx="3072649" cy="1848779"/>
              <a:chOff x="0" y="0"/>
              <a:chExt cx="812800" cy="489053"/>
            </a:xfrm>
          </p:grpSpPr>
          <p:sp>
            <p:nvSpPr>
              <p:cNvPr name="Freeform 45" id="45"/>
              <p:cNvSpPr/>
              <p:nvPr/>
            </p:nvSpPr>
            <p:spPr>
              <a:xfrm flipH="false" flipV="false" rot="0">
                <a:off x="0" y="0"/>
                <a:ext cx="812800" cy="489053"/>
              </a:xfrm>
              <a:custGeom>
                <a:avLst/>
                <a:gdLst/>
                <a:ahLst/>
                <a:cxnLst/>
                <a:rect r="r" b="b" t="t" l="l"/>
                <a:pathLst>
                  <a:path h="489053" w="812800">
                    <a:moveTo>
                      <a:pt x="66115" y="0"/>
                    </a:moveTo>
                    <a:lnTo>
                      <a:pt x="746685" y="0"/>
                    </a:lnTo>
                    <a:cubicBezTo>
                      <a:pt x="783199" y="0"/>
                      <a:pt x="812800" y="29601"/>
                      <a:pt x="812800" y="66115"/>
                    </a:cubicBezTo>
                    <a:lnTo>
                      <a:pt x="812800" y="422938"/>
                    </a:lnTo>
                    <a:cubicBezTo>
                      <a:pt x="812800" y="459452"/>
                      <a:pt x="783199" y="489053"/>
                      <a:pt x="746685" y="489053"/>
                    </a:cubicBezTo>
                    <a:lnTo>
                      <a:pt x="66115" y="489053"/>
                    </a:lnTo>
                    <a:cubicBezTo>
                      <a:pt x="29601" y="489053"/>
                      <a:pt x="0" y="459452"/>
                      <a:pt x="0" y="422938"/>
                    </a:cubicBezTo>
                    <a:lnTo>
                      <a:pt x="0" y="66115"/>
                    </a:lnTo>
                    <a:cubicBezTo>
                      <a:pt x="0" y="29601"/>
                      <a:pt x="29601" y="0"/>
                      <a:pt x="66115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12700" cap="sq">
                <a:solidFill>
                  <a:srgbClr val="000000"/>
                </a:solidFill>
                <a:prstDash val="solid"/>
                <a:miter/>
              </a:ln>
            </p:spPr>
          </p:sp>
        </p:grpSp>
        <p:sp>
          <p:nvSpPr>
            <p:cNvPr name="Freeform 46" id="46"/>
            <p:cNvSpPr/>
            <p:nvPr/>
          </p:nvSpPr>
          <p:spPr>
            <a:xfrm flipH="false" flipV="false" rot="0">
              <a:off x="215960" y="663614"/>
              <a:ext cx="308073" cy="764747"/>
            </a:xfrm>
            <a:custGeom>
              <a:avLst/>
              <a:gdLst/>
              <a:ahLst/>
              <a:cxnLst/>
              <a:rect r="r" b="b" t="t" l="l"/>
              <a:pathLst>
                <a:path h="764747" w="308073">
                  <a:moveTo>
                    <a:pt x="0" y="0"/>
                  </a:moveTo>
                  <a:lnTo>
                    <a:pt x="308073" y="0"/>
                  </a:lnTo>
                  <a:lnTo>
                    <a:pt x="308073" y="764746"/>
                  </a:lnTo>
                  <a:lnTo>
                    <a:pt x="0" y="764746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4"/>
              <a:stretch>
                <a:fillRect l="0" t="0" r="0" b="-105270"/>
              </a:stretch>
            </a:blipFill>
          </p:spPr>
        </p:sp>
        <p:sp>
          <p:nvSpPr>
            <p:cNvPr name="TextBox 47" id="47"/>
            <p:cNvSpPr txBox="true"/>
            <p:nvPr/>
          </p:nvSpPr>
          <p:spPr>
            <a:xfrm rot="0">
              <a:off x="248045" y="39038"/>
              <a:ext cx="2576559" cy="627681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3178"/>
                </a:lnSpc>
              </a:pPr>
              <a:r>
                <a:rPr lang="en-US" sz="2270">
                  <a:solidFill>
                    <a:srgbClr val="000000"/>
                  </a:solidFill>
                  <a:latin typeface="Handyman"/>
                  <a:ea typeface="Handyman"/>
                  <a:cs typeface="Handyman"/>
                  <a:sym typeface="Handyman"/>
                </a:rPr>
                <a:t>RÉVISION MOTS</a:t>
              </a:r>
            </a:p>
          </p:txBody>
        </p:sp>
        <p:sp>
          <p:nvSpPr>
            <p:cNvPr name="Freeform 48" id="48"/>
            <p:cNvSpPr/>
            <p:nvPr/>
          </p:nvSpPr>
          <p:spPr>
            <a:xfrm flipH="false" flipV="false" rot="198409">
              <a:off x="2338473" y="999168"/>
              <a:ext cx="655442" cy="920739"/>
            </a:xfrm>
            <a:custGeom>
              <a:avLst/>
              <a:gdLst/>
              <a:ahLst/>
              <a:cxnLst/>
              <a:rect r="r" b="b" t="t" l="l"/>
              <a:pathLst>
                <a:path h="920739" w="655442">
                  <a:moveTo>
                    <a:pt x="0" y="0"/>
                  </a:moveTo>
                  <a:lnTo>
                    <a:pt x="655442" y="0"/>
                  </a:lnTo>
                  <a:lnTo>
                    <a:pt x="655442" y="920739"/>
                  </a:lnTo>
                  <a:lnTo>
                    <a:pt x="0" y="920739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15"/>
              <a:stretch>
                <a:fillRect l="0" t="0" r="0" b="0"/>
              </a:stretch>
            </a:blipFill>
            <a:ln w="9525" cap="sq">
              <a:solidFill>
                <a:srgbClr val="000000"/>
              </a:solidFill>
              <a:prstDash val="solid"/>
              <a:miter/>
            </a:ln>
          </p:spPr>
        </p:sp>
      </p:grpSp>
      <p:sp>
        <p:nvSpPr>
          <p:cNvPr name="Freeform 49" id="49"/>
          <p:cNvSpPr/>
          <p:nvPr/>
        </p:nvSpPr>
        <p:spPr>
          <a:xfrm flipH="false" flipV="false" rot="0">
            <a:off x="8224240" y="5803200"/>
            <a:ext cx="3402532" cy="3024000"/>
          </a:xfrm>
          <a:custGeom>
            <a:avLst/>
            <a:gdLst/>
            <a:ahLst/>
            <a:cxnLst/>
            <a:rect r="r" b="b" t="t" l="l"/>
            <a:pathLst>
              <a:path h="3024000" w="3402532">
                <a:moveTo>
                  <a:pt x="0" y="0"/>
                </a:moveTo>
                <a:lnTo>
                  <a:pt x="3402531" y="0"/>
                </a:lnTo>
                <a:lnTo>
                  <a:pt x="3402531" y="3024000"/>
                </a:lnTo>
                <a:lnTo>
                  <a:pt x="0" y="3024000"/>
                </a:lnTo>
                <a:lnTo>
                  <a:pt x="0" y="0"/>
                </a:lnTo>
                <a:close/>
              </a:path>
            </a:pathLst>
          </a:custGeom>
          <a:blipFill>
            <a:blip r:embed="rId16">
              <a:alphaModFix amt="92000"/>
              <a:extLst>
                <a:ext uri="{96DAC541-7B7A-43D3-8B79-37D633B846F1}">
                  <asvg:svgBlip xmlns:asvg="http://schemas.microsoft.com/office/drawing/2016/SVG/main" r:embed="rId1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50" id="50"/>
          <p:cNvSpPr/>
          <p:nvPr/>
        </p:nvSpPr>
        <p:spPr>
          <a:xfrm flipH="false" flipV="false" rot="0">
            <a:off x="7918599" y="5669918"/>
            <a:ext cx="2695140" cy="3024000"/>
          </a:xfrm>
          <a:custGeom>
            <a:avLst/>
            <a:gdLst/>
            <a:ahLst/>
            <a:cxnLst/>
            <a:rect r="r" b="b" t="t" l="l"/>
            <a:pathLst>
              <a:path h="3024000" w="2695140">
                <a:moveTo>
                  <a:pt x="0" y="0"/>
                </a:moveTo>
                <a:lnTo>
                  <a:pt x="2695140" y="0"/>
                </a:lnTo>
                <a:lnTo>
                  <a:pt x="2695140" y="3024000"/>
                </a:lnTo>
                <a:lnTo>
                  <a:pt x="0" y="3024000"/>
                </a:lnTo>
                <a:lnTo>
                  <a:pt x="0" y="0"/>
                </a:lnTo>
                <a:close/>
              </a:path>
            </a:pathLst>
          </a:custGeom>
          <a:blipFill>
            <a:blip r:embed="rId18">
              <a:alphaModFix amt="70000"/>
              <a:extLs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51" id="51"/>
          <p:cNvGrpSpPr/>
          <p:nvPr/>
        </p:nvGrpSpPr>
        <p:grpSpPr>
          <a:xfrm rot="0">
            <a:off x="6713027" y="5330899"/>
            <a:ext cx="2370508" cy="1453533"/>
            <a:chOff x="0" y="0"/>
            <a:chExt cx="3160677" cy="1938045"/>
          </a:xfrm>
        </p:grpSpPr>
        <p:grpSp>
          <p:nvGrpSpPr>
            <p:cNvPr name="Group 52" id="52"/>
            <p:cNvGrpSpPr/>
            <p:nvPr/>
          </p:nvGrpSpPr>
          <p:grpSpPr>
            <a:xfrm rot="0">
              <a:off x="88028" y="89266"/>
              <a:ext cx="3072649" cy="1848779"/>
              <a:chOff x="0" y="0"/>
              <a:chExt cx="812800" cy="489053"/>
            </a:xfrm>
          </p:grpSpPr>
          <p:sp>
            <p:nvSpPr>
              <p:cNvPr name="Freeform 53" id="53"/>
              <p:cNvSpPr/>
              <p:nvPr/>
            </p:nvSpPr>
            <p:spPr>
              <a:xfrm flipH="false" flipV="false" rot="0">
                <a:off x="0" y="0"/>
                <a:ext cx="812800" cy="489053"/>
              </a:xfrm>
              <a:custGeom>
                <a:avLst/>
                <a:gdLst/>
                <a:ahLst/>
                <a:cxnLst/>
                <a:rect r="r" b="b" t="t" l="l"/>
                <a:pathLst>
                  <a:path h="489053" w="812800">
                    <a:moveTo>
                      <a:pt x="66115" y="0"/>
                    </a:moveTo>
                    <a:lnTo>
                      <a:pt x="746685" y="0"/>
                    </a:lnTo>
                    <a:cubicBezTo>
                      <a:pt x="783199" y="0"/>
                      <a:pt x="812800" y="29601"/>
                      <a:pt x="812800" y="66115"/>
                    </a:cubicBezTo>
                    <a:lnTo>
                      <a:pt x="812800" y="422938"/>
                    </a:lnTo>
                    <a:cubicBezTo>
                      <a:pt x="812800" y="459452"/>
                      <a:pt x="783199" y="489053"/>
                      <a:pt x="746685" y="489053"/>
                    </a:cubicBezTo>
                    <a:lnTo>
                      <a:pt x="66115" y="489053"/>
                    </a:lnTo>
                    <a:cubicBezTo>
                      <a:pt x="29601" y="489053"/>
                      <a:pt x="0" y="459452"/>
                      <a:pt x="0" y="422938"/>
                    </a:cubicBezTo>
                    <a:lnTo>
                      <a:pt x="0" y="66115"/>
                    </a:lnTo>
                    <a:cubicBezTo>
                      <a:pt x="0" y="29601"/>
                      <a:pt x="29601" y="0"/>
                      <a:pt x="66115" y="0"/>
                    </a:cubicBezTo>
                    <a:close/>
                  </a:path>
                </a:pathLst>
              </a:custGeom>
              <a:solidFill>
                <a:srgbClr val="E6BDA8"/>
              </a:solidFill>
              <a:ln cap="sq" w="12700">
                <a:solidFill>
                  <a:srgbClr val="000000"/>
                </a:solidFill>
                <a:prstDash val="solid"/>
                <a:miter/>
              </a:ln>
            </p:spPr>
          </p:sp>
        </p:grpSp>
        <p:grpSp>
          <p:nvGrpSpPr>
            <p:cNvPr name="Group 54" id="54"/>
            <p:cNvGrpSpPr/>
            <p:nvPr/>
          </p:nvGrpSpPr>
          <p:grpSpPr>
            <a:xfrm rot="0">
              <a:off x="0" y="0"/>
              <a:ext cx="3072649" cy="1848779"/>
              <a:chOff x="0" y="0"/>
              <a:chExt cx="812800" cy="489053"/>
            </a:xfrm>
          </p:grpSpPr>
          <p:sp>
            <p:nvSpPr>
              <p:cNvPr name="Freeform 55" id="55"/>
              <p:cNvSpPr/>
              <p:nvPr/>
            </p:nvSpPr>
            <p:spPr>
              <a:xfrm flipH="false" flipV="false" rot="0">
                <a:off x="0" y="0"/>
                <a:ext cx="812800" cy="489053"/>
              </a:xfrm>
              <a:custGeom>
                <a:avLst/>
                <a:gdLst/>
                <a:ahLst/>
                <a:cxnLst/>
                <a:rect r="r" b="b" t="t" l="l"/>
                <a:pathLst>
                  <a:path h="489053" w="812800">
                    <a:moveTo>
                      <a:pt x="66115" y="0"/>
                    </a:moveTo>
                    <a:lnTo>
                      <a:pt x="746685" y="0"/>
                    </a:lnTo>
                    <a:cubicBezTo>
                      <a:pt x="783199" y="0"/>
                      <a:pt x="812800" y="29601"/>
                      <a:pt x="812800" y="66115"/>
                    </a:cubicBezTo>
                    <a:lnTo>
                      <a:pt x="812800" y="422938"/>
                    </a:lnTo>
                    <a:cubicBezTo>
                      <a:pt x="812800" y="459452"/>
                      <a:pt x="783199" y="489053"/>
                      <a:pt x="746685" y="489053"/>
                    </a:cubicBezTo>
                    <a:lnTo>
                      <a:pt x="66115" y="489053"/>
                    </a:lnTo>
                    <a:cubicBezTo>
                      <a:pt x="29601" y="489053"/>
                      <a:pt x="0" y="459452"/>
                      <a:pt x="0" y="422938"/>
                    </a:cubicBezTo>
                    <a:lnTo>
                      <a:pt x="0" y="66115"/>
                    </a:lnTo>
                    <a:cubicBezTo>
                      <a:pt x="0" y="29601"/>
                      <a:pt x="29601" y="0"/>
                      <a:pt x="66115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12700" cap="sq">
                <a:solidFill>
                  <a:srgbClr val="000000"/>
                </a:solidFill>
                <a:prstDash val="solid"/>
                <a:miter/>
              </a:ln>
            </p:spPr>
          </p:sp>
        </p:grpSp>
        <p:sp>
          <p:nvSpPr>
            <p:cNvPr name="Freeform 56" id="56"/>
            <p:cNvSpPr/>
            <p:nvPr/>
          </p:nvSpPr>
          <p:spPr>
            <a:xfrm flipH="false" flipV="false" rot="0">
              <a:off x="215960" y="663614"/>
              <a:ext cx="308073" cy="764747"/>
            </a:xfrm>
            <a:custGeom>
              <a:avLst/>
              <a:gdLst/>
              <a:ahLst/>
              <a:cxnLst/>
              <a:rect r="r" b="b" t="t" l="l"/>
              <a:pathLst>
                <a:path h="764747" w="308073">
                  <a:moveTo>
                    <a:pt x="0" y="0"/>
                  </a:moveTo>
                  <a:lnTo>
                    <a:pt x="308073" y="0"/>
                  </a:lnTo>
                  <a:lnTo>
                    <a:pt x="308073" y="764746"/>
                  </a:lnTo>
                  <a:lnTo>
                    <a:pt x="0" y="764746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4"/>
              <a:stretch>
                <a:fillRect l="0" t="0" r="0" b="-105270"/>
              </a:stretch>
            </a:blipFill>
          </p:spPr>
        </p:sp>
        <p:sp>
          <p:nvSpPr>
            <p:cNvPr name="TextBox 57" id="57"/>
            <p:cNvSpPr txBox="true"/>
            <p:nvPr/>
          </p:nvSpPr>
          <p:spPr>
            <a:xfrm rot="0">
              <a:off x="917759" y="94138"/>
              <a:ext cx="1396418" cy="570967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3178"/>
                </a:lnSpc>
              </a:pPr>
              <a:r>
                <a:rPr lang="en-US" sz="2270">
                  <a:solidFill>
                    <a:srgbClr val="000000"/>
                  </a:solidFill>
                  <a:latin typeface="Handyman"/>
                  <a:ea typeface="Handyman"/>
                  <a:cs typeface="Handyman"/>
                  <a:sym typeface="Handyman"/>
                </a:rPr>
                <a:t>JEU EDL</a:t>
              </a:r>
            </a:p>
          </p:txBody>
        </p:sp>
      </p:grpSp>
      <p:grpSp>
        <p:nvGrpSpPr>
          <p:cNvPr name="Group 58" id="58"/>
          <p:cNvGrpSpPr/>
          <p:nvPr/>
        </p:nvGrpSpPr>
        <p:grpSpPr>
          <a:xfrm rot="0">
            <a:off x="3605661" y="1209990"/>
            <a:ext cx="2316791" cy="5930154"/>
            <a:chOff x="0" y="0"/>
            <a:chExt cx="3089055" cy="7906871"/>
          </a:xfrm>
        </p:grpSpPr>
        <p:grpSp>
          <p:nvGrpSpPr>
            <p:cNvPr name="Group 59" id="59"/>
            <p:cNvGrpSpPr/>
            <p:nvPr/>
          </p:nvGrpSpPr>
          <p:grpSpPr>
            <a:xfrm rot="0">
              <a:off x="86034" y="87243"/>
              <a:ext cx="3003021" cy="1806884"/>
              <a:chOff x="0" y="0"/>
              <a:chExt cx="812800" cy="489053"/>
            </a:xfrm>
          </p:grpSpPr>
          <p:sp>
            <p:nvSpPr>
              <p:cNvPr name="Freeform 60" id="60"/>
              <p:cNvSpPr/>
              <p:nvPr/>
            </p:nvSpPr>
            <p:spPr>
              <a:xfrm flipH="false" flipV="false" rot="0">
                <a:off x="0" y="0"/>
                <a:ext cx="812800" cy="489053"/>
              </a:xfrm>
              <a:custGeom>
                <a:avLst/>
                <a:gdLst/>
                <a:ahLst/>
                <a:cxnLst/>
                <a:rect r="r" b="b" t="t" l="l"/>
                <a:pathLst>
                  <a:path h="489053" w="812800">
                    <a:moveTo>
                      <a:pt x="66115" y="0"/>
                    </a:moveTo>
                    <a:lnTo>
                      <a:pt x="746685" y="0"/>
                    </a:lnTo>
                    <a:cubicBezTo>
                      <a:pt x="783199" y="0"/>
                      <a:pt x="812800" y="29601"/>
                      <a:pt x="812800" y="66115"/>
                    </a:cubicBezTo>
                    <a:lnTo>
                      <a:pt x="812800" y="422938"/>
                    </a:lnTo>
                    <a:cubicBezTo>
                      <a:pt x="812800" y="459452"/>
                      <a:pt x="783199" y="489053"/>
                      <a:pt x="746685" y="489053"/>
                    </a:cubicBezTo>
                    <a:lnTo>
                      <a:pt x="66115" y="489053"/>
                    </a:lnTo>
                    <a:cubicBezTo>
                      <a:pt x="29601" y="489053"/>
                      <a:pt x="0" y="459452"/>
                      <a:pt x="0" y="422938"/>
                    </a:cubicBezTo>
                    <a:lnTo>
                      <a:pt x="0" y="66115"/>
                    </a:lnTo>
                    <a:cubicBezTo>
                      <a:pt x="0" y="29601"/>
                      <a:pt x="29601" y="0"/>
                      <a:pt x="66115" y="0"/>
                    </a:cubicBezTo>
                    <a:close/>
                  </a:path>
                </a:pathLst>
              </a:custGeom>
              <a:solidFill>
                <a:srgbClr val="E6BDA8"/>
              </a:solidFill>
              <a:ln cap="sq" w="12700">
                <a:solidFill>
                  <a:srgbClr val="000000"/>
                </a:solidFill>
                <a:prstDash val="solid"/>
                <a:miter/>
              </a:ln>
            </p:spPr>
          </p:sp>
        </p:grpSp>
        <p:grpSp>
          <p:nvGrpSpPr>
            <p:cNvPr name="Group 61" id="61"/>
            <p:cNvGrpSpPr/>
            <p:nvPr/>
          </p:nvGrpSpPr>
          <p:grpSpPr>
            <a:xfrm rot="0">
              <a:off x="0" y="0"/>
              <a:ext cx="3003021" cy="1806884"/>
              <a:chOff x="0" y="0"/>
              <a:chExt cx="812800" cy="489053"/>
            </a:xfrm>
          </p:grpSpPr>
          <p:sp>
            <p:nvSpPr>
              <p:cNvPr name="Freeform 62" id="62"/>
              <p:cNvSpPr/>
              <p:nvPr/>
            </p:nvSpPr>
            <p:spPr>
              <a:xfrm flipH="false" flipV="false" rot="0">
                <a:off x="0" y="0"/>
                <a:ext cx="812800" cy="489053"/>
              </a:xfrm>
              <a:custGeom>
                <a:avLst/>
                <a:gdLst/>
                <a:ahLst/>
                <a:cxnLst/>
                <a:rect r="r" b="b" t="t" l="l"/>
                <a:pathLst>
                  <a:path h="489053" w="812800">
                    <a:moveTo>
                      <a:pt x="66115" y="0"/>
                    </a:moveTo>
                    <a:lnTo>
                      <a:pt x="746685" y="0"/>
                    </a:lnTo>
                    <a:cubicBezTo>
                      <a:pt x="783199" y="0"/>
                      <a:pt x="812800" y="29601"/>
                      <a:pt x="812800" y="66115"/>
                    </a:cubicBezTo>
                    <a:lnTo>
                      <a:pt x="812800" y="422938"/>
                    </a:lnTo>
                    <a:cubicBezTo>
                      <a:pt x="812800" y="459452"/>
                      <a:pt x="783199" y="489053"/>
                      <a:pt x="746685" y="489053"/>
                    </a:cubicBezTo>
                    <a:lnTo>
                      <a:pt x="66115" y="489053"/>
                    </a:lnTo>
                    <a:cubicBezTo>
                      <a:pt x="29601" y="489053"/>
                      <a:pt x="0" y="459452"/>
                      <a:pt x="0" y="422938"/>
                    </a:cubicBezTo>
                    <a:lnTo>
                      <a:pt x="0" y="66115"/>
                    </a:lnTo>
                    <a:cubicBezTo>
                      <a:pt x="0" y="29601"/>
                      <a:pt x="29601" y="0"/>
                      <a:pt x="66115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12700" cap="sq">
                <a:solidFill>
                  <a:srgbClr val="000000"/>
                </a:solidFill>
                <a:prstDash val="solid"/>
                <a:miter/>
              </a:ln>
            </p:spPr>
          </p:sp>
        </p:grpSp>
        <p:sp>
          <p:nvSpPr>
            <p:cNvPr name="Freeform 63" id="63"/>
            <p:cNvSpPr/>
            <p:nvPr/>
          </p:nvSpPr>
          <p:spPr>
            <a:xfrm flipH="false" flipV="false" rot="0">
              <a:off x="211066" y="648576"/>
              <a:ext cx="301092" cy="747417"/>
            </a:xfrm>
            <a:custGeom>
              <a:avLst/>
              <a:gdLst/>
              <a:ahLst/>
              <a:cxnLst/>
              <a:rect r="r" b="b" t="t" l="l"/>
              <a:pathLst>
                <a:path h="747417" w="301092">
                  <a:moveTo>
                    <a:pt x="0" y="0"/>
                  </a:moveTo>
                  <a:lnTo>
                    <a:pt x="301092" y="0"/>
                  </a:lnTo>
                  <a:lnTo>
                    <a:pt x="301092" y="747417"/>
                  </a:lnTo>
                  <a:lnTo>
                    <a:pt x="0" y="747417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4"/>
              <a:stretch>
                <a:fillRect l="0" t="0" r="0" b="-105270"/>
              </a:stretch>
            </a:blipFill>
          </p:spPr>
        </p:sp>
        <p:sp>
          <p:nvSpPr>
            <p:cNvPr name="TextBox 64" id="64"/>
            <p:cNvSpPr txBox="true"/>
            <p:nvPr/>
          </p:nvSpPr>
          <p:spPr>
            <a:xfrm rot="0">
              <a:off x="567644" y="26686"/>
              <a:ext cx="1867734" cy="589365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3106"/>
                </a:lnSpc>
              </a:pPr>
              <a:r>
                <a:rPr lang="en-US" sz="2219">
                  <a:solidFill>
                    <a:srgbClr val="000000"/>
                  </a:solidFill>
                  <a:latin typeface="Handyman"/>
                  <a:ea typeface="Handyman"/>
                  <a:cs typeface="Handyman"/>
                  <a:sym typeface="Handyman"/>
                </a:rPr>
                <a:t>MATHEROS</a:t>
              </a:r>
            </a:p>
          </p:txBody>
        </p:sp>
        <p:sp>
          <p:nvSpPr>
            <p:cNvPr name="Freeform 65" id="65"/>
            <p:cNvSpPr/>
            <p:nvPr/>
          </p:nvSpPr>
          <p:spPr>
            <a:xfrm flipH="false" flipV="false" rot="0">
              <a:off x="2515646" y="141287"/>
              <a:ext cx="505974" cy="465311"/>
            </a:xfrm>
            <a:custGeom>
              <a:avLst/>
              <a:gdLst/>
              <a:ahLst/>
              <a:cxnLst/>
              <a:rect r="r" b="b" t="t" l="l"/>
              <a:pathLst>
                <a:path h="465311" w="505974">
                  <a:moveTo>
                    <a:pt x="0" y="0"/>
                  </a:moveTo>
                  <a:lnTo>
                    <a:pt x="505974" y="0"/>
                  </a:lnTo>
                  <a:lnTo>
                    <a:pt x="505974" y="465311"/>
                  </a:lnTo>
                  <a:lnTo>
                    <a:pt x="0" y="465311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0"/>
              <a:stretch>
                <a:fillRect l="0" t="-3058" r="0" b="0"/>
              </a:stretch>
            </a:blipFill>
          </p:spPr>
        </p:sp>
        <p:grpSp>
          <p:nvGrpSpPr>
            <p:cNvPr name="Group 66" id="66"/>
            <p:cNvGrpSpPr/>
            <p:nvPr/>
          </p:nvGrpSpPr>
          <p:grpSpPr>
            <a:xfrm rot="0">
              <a:off x="86034" y="2091491"/>
              <a:ext cx="3003021" cy="1806884"/>
              <a:chOff x="0" y="0"/>
              <a:chExt cx="812800" cy="489053"/>
            </a:xfrm>
          </p:grpSpPr>
          <p:sp>
            <p:nvSpPr>
              <p:cNvPr name="Freeform 67" id="67"/>
              <p:cNvSpPr/>
              <p:nvPr/>
            </p:nvSpPr>
            <p:spPr>
              <a:xfrm flipH="false" flipV="false" rot="0">
                <a:off x="0" y="0"/>
                <a:ext cx="812800" cy="489053"/>
              </a:xfrm>
              <a:custGeom>
                <a:avLst/>
                <a:gdLst/>
                <a:ahLst/>
                <a:cxnLst/>
                <a:rect r="r" b="b" t="t" l="l"/>
                <a:pathLst>
                  <a:path h="489053" w="812800">
                    <a:moveTo>
                      <a:pt x="66115" y="0"/>
                    </a:moveTo>
                    <a:lnTo>
                      <a:pt x="746685" y="0"/>
                    </a:lnTo>
                    <a:cubicBezTo>
                      <a:pt x="783199" y="0"/>
                      <a:pt x="812800" y="29601"/>
                      <a:pt x="812800" y="66115"/>
                    </a:cubicBezTo>
                    <a:lnTo>
                      <a:pt x="812800" y="422938"/>
                    </a:lnTo>
                    <a:cubicBezTo>
                      <a:pt x="812800" y="459452"/>
                      <a:pt x="783199" y="489053"/>
                      <a:pt x="746685" y="489053"/>
                    </a:cubicBezTo>
                    <a:lnTo>
                      <a:pt x="66115" y="489053"/>
                    </a:lnTo>
                    <a:cubicBezTo>
                      <a:pt x="29601" y="489053"/>
                      <a:pt x="0" y="459452"/>
                      <a:pt x="0" y="422938"/>
                    </a:cubicBezTo>
                    <a:lnTo>
                      <a:pt x="0" y="66115"/>
                    </a:lnTo>
                    <a:cubicBezTo>
                      <a:pt x="0" y="29601"/>
                      <a:pt x="29601" y="0"/>
                      <a:pt x="66115" y="0"/>
                    </a:cubicBezTo>
                    <a:close/>
                  </a:path>
                </a:pathLst>
              </a:custGeom>
              <a:solidFill>
                <a:srgbClr val="E6BDA8"/>
              </a:solidFill>
              <a:ln cap="sq" w="12700">
                <a:solidFill>
                  <a:srgbClr val="000000"/>
                </a:solidFill>
                <a:prstDash val="solid"/>
                <a:miter/>
              </a:ln>
            </p:spPr>
          </p:sp>
        </p:grpSp>
        <p:grpSp>
          <p:nvGrpSpPr>
            <p:cNvPr name="Group 68" id="68"/>
            <p:cNvGrpSpPr/>
            <p:nvPr/>
          </p:nvGrpSpPr>
          <p:grpSpPr>
            <a:xfrm rot="0">
              <a:off x="0" y="2004248"/>
              <a:ext cx="3003021" cy="1806884"/>
              <a:chOff x="0" y="0"/>
              <a:chExt cx="812800" cy="489053"/>
            </a:xfrm>
          </p:grpSpPr>
          <p:sp>
            <p:nvSpPr>
              <p:cNvPr name="Freeform 69" id="69"/>
              <p:cNvSpPr/>
              <p:nvPr/>
            </p:nvSpPr>
            <p:spPr>
              <a:xfrm flipH="false" flipV="false" rot="0">
                <a:off x="0" y="0"/>
                <a:ext cx="812800" cy="489053"/>
              </a:xfrm>
              <a:custGeom>
                <a:avLst/>
                <a:gdLst/>
                <a:ahLst/>
                <a:cxnLst/>
                <a:rect r="r" b="b" t="t" l="l"/>
                <a:pathLst>
                  <a:path h="489053" w="812800">
                    <a:moveTo>
                      <a:pt x="66115" y="0"/>
                    </a:moveTo>
                    <a:lnTo>
                      <a:pt x="746685" y="0"/>
                    </a:lnTo>
                    <a:cubicBezTo>
                      <a:pt x="783199" y="0"/>
                      <a:pt x="812800" y="29601"/>
                      <a:pt x="812800" y="66115"/>
                    </a:cubicBezTo>
                    <a:lnTo>
                      <a:pt x="812800" y="422938"/>
                    </a:lnTo>
                    <a:cubicBezTo>
                      <a:pt x="812800" y="459452"/>
                      <a:pt x="783199" y="489053"/>
                      <a:pt x="746685" y="489053"/>
                    </a:cubicBezTo>
                    <a:lnTo>
                      <a:pt x="66115" y="489053"/>
                    </a:lnTo>
                    <a:cubicBezTo>
                      <a:pt x="29601" y="489053"/>
                      <a:pt x="0" y="459452"/>
                      <a:pt x="0" y="422938"/>
                    </a:cubicBezTo>
                    <a:lnTo>
                      <a:pt x="0" y="66115"/>
                    </a:lnTo>
                    <a:cubicBezTo>
                      <a:pt x="0" y="29601"/>
                      <a:pt x="29601" y="0"/>
                      <a:pt x="66115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12700" cap="sq">
                <a:solidFill>
                  <a:srgbClr val="000000"/>
                </a:solidFill>
                <a:prstDash val="solid"/>
                <a:miter/>
              </a:ln>
            </p:spPr>
          </p:sp>
        </p:grpSp>
        <p:sp>
          <p:nvSpPr>
            <p:cNvPr name="Freeform 70" id="70"/>
            <p:cNvSpPr/>
            <p:nvPr/>
          </p:nvSpPr>
          <p:spPr>
            <a:xfrm flipH="false" flipV="false" rot="0">
              <a:off x="211066" y="2652824"/>
              <a:ext cx="301092" cy="747417"/>
            </a:xfrm>
            <a:custGeom>
              <a:avLst/>
              <a:gdLst/>
              <a:ahLst/>
              <a:cxnLst/>
              <a:rect r="r" b="b" t="t" l="l"/>
              <a:pathLst>
                <a:path h="747417" w="301092">
                  <a:moveTo>
                    <a:pt x="0" y="0"/>
                  </a:moveTo>
                  <a:lnTo>
                    <a:pt x="301092" y="0"/>
                  </a:lnTo>
                  <a:lnTo>
                    <a:pt x="301092" y="747417"/>
                  </a:lnTo>
                  <a:lnTo>
                    <a:pt x="0" y="747417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4"/>
              <a:stretch>
                <a:fillRect l="0" t="0" r="0" b="-105270"/>
              </a:stretch>
            </a:blipFill>
          </p:spPr>
        </p:sp>
        <p:sp>
          <p:nvSpPr>
            <p:cNvPr name="TextBox 71" id="71"/>
            <p:cNvSpPr txBox="true"/>
            <p:nvPr/>
          </p:nvSpPr>
          <p:spPr>
            <a:xfrm rot="0">
              <a:off x="513252" y="2030934"/>
              <a:ext cx="1976518" cy="594307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3106"/>
                </a:lnSpc>
              </a:pPr>
              <a:r>
                <a:rPr lang="en-US" sz="2219">
                  <a:solidFill>
                    <a:srgbClr val="000000"/>
                  </a:solidFill>
                  <a:latin typeface="Handyman"/>
                  <a:ea typeface="Handyman"/>
                  <a:cs typeface="Handyman"/>
                  <a:sym typeface="Handyman"/>
                </a:rPr>
                <a:t>PROBLÈMES</a:t>
              </a:r>
            </a:p>
          </p:txBody>
        </p:sp>
        <p:sp>
          <p:nvSpPr>
            <p:cNvPr name="Freeform 72" id="72"/>
            <p:cNvSpPr/>
            <p:nvPr/>
          </p:nvSpPr>
          <p:spPr>
            <a:xfrm flipH="false" flipV="false" rot="-725790">
              <a:off x="2028970" y="3237354"/>
              <a:ext cx="890417" cy="343836"/>
            </a:xfrm>
            <a:custGeom>
              <a:avLst/>
              <a:gdLst/>
              <a:ahLst/>
              <a:cxnLst/>
              <a:rect r="r" b="b" t="t" l="l"/>
              <a:pathLst>
                <a:path h="343836" w="890417">
                  <a:moveTo>
                    <a:pt x="0" y="0"/>
                  </a:moveTo>
                  <a:lnTo>
                    <a:pt x="890417" y="0"/>
                  </a:lnTo>
                  <a:lnTo>
                    <a:pt x="890417" y="343836"/>
                  </a:lnTo>
                  <a:lnTo>
                    <a:pt x="0" y="343836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1"/>
              <a:stretch>
                <a:fillRect l="0" t="0" r="0" b="0"/>
              </a:stretch>
            </a:blipFill>
          </p:spPr>
        </p:sp>
        <p:grpSp>
          <p:nvGrpSpPr>
            <p:cNvPr name="Group 73" id="73"/>
            <p:cNvGrpSpPr/>
            <p:nvPr/>
          </p:nvGrpSpPr>
          <p:grpSpPr>
            <a:xfrm rot="0">
              <a:off x="86034" y="4095739"/>
              <a:ext cx="3003021" cy="1806884"/>
              <a:chOff x="0" y="0"/>
              <a:chExt cx="812800" cy="489053"/>
            </a:xfrm>
          </p:grpSpPr>
          <p:sp>
            <p:nvSpPr>
              <p:cNvPr name="Freeform 74" id="74"/>
              <p:cNvSpPr/>
              <p:nvPr/>
            </p:nvSpPr>
            <p:spPr>
              <a:xfrm flipH="false" flipV="false" rot="0">
                <a:off x="0" y="0"/>
                <a:ext cx="812800" cy="489053"/>
              </a:xfrm>
              <a:custGeom>
                <a:avLst/>
                <a:gdLst/>
                <a:ahLst/>
                <a:cxnLst/>
                <a:rect r="r" b="b" t="t" l="l"/>
                <a:pathLst>
                  <a:path h="489053" w="812800">
                    <a:moveTo>
                      <a:pt x="66115" y="0"/>
                    </a:moveTo>
                    <a:lnTo>
                      <a:pt x="746685" y="0"/>
                    </a:lnTo>
                    <a:cubicBezTo>
                      <a:pt x="783199" y="0"/>
                      <a:pt x="812800" y="29601"/>
                      <a:pt x="812800" y="66115"/>
                    </a:cubicBezTo>
                    <a:lnTo>
                      <a:pt x="812800" y="422938"/>
                    </a:lnTo>
                    <a:cubicBezTo>
                      <a:pt x="812800" y="459452"/>
                      <a:pt x="783199" y="489053"/>
                      <a:pt x="746685" y="489053"/>
                    </a:cubicBezTo>
                    <a:lnTo>
                      <a:pt x="66115" y="489053"/>
                    </a:lnTo>
                    <a:cubicBezTo>
                      <a:pt x="29601" y="489053"/>
                      <a:pt x="0" y="459452"/>
                      <a:pt x="0" y="422938"/>
                    </a:cubicBezTo>
                    <a:lnTo>
                      <a:pt x="0" y="66115"/>
                    </a:lnTo>
                    <a:cubicBezTo>
                      <a:pt x="0" y="29601"/>
                      <a:pt x="29601" y="0"/>
                      <a:pt x="66115" y="0"/>
                    </a:cubicBezTo>
                    <a:close/>
                  </a:path>
                </a:pathLst>
              </a:custGeom>
              <a:solidFill>
                <a:srgbClr val="E6BDA8"/>
              </a:solidFill>
              <a:ln cap="sq" w="12700">
                <a:solidFill>
                  <a:srgbClr val="000000"/>
                </a:solidFill>
                <a:prstDash val="solid"/>
                <a:miter/>
              </a:ln>
            </p:spPr>
          </p:sp>
        </p:grpSp>
        <p:grpSp>
          <p:nvGrpSpPr>
            <p:cNvPr name="Group 75" id="75"/>
            <p:cNvGrpSpPr/>
            <p:nvPr/>
          </p:nvGrpSpPr>
          <p:grpSpPr>
            <a:xfrm rot="0">
              <a:off x="0" y="4008496"/>
              <a:ext cx="3003021" cy="1806884"/>
              <a:chOff x="0" y="0"/>
              <a:chExt cx="812800" cy="489053"/>
            </a:xfrm>
          </p:grpSpPr>
          <p:sp>
            <p:nvSpPr>
              <p:cNvPr name="Freeform 76" id="76"/>
              <p:cNvSpPr/>
              <p:nvPr/>
            </p:nvSpPr>
            <p:spPr>
              <a:xfrm flipH="false" flipV="false" rot="0">
                <a:off x="0" y="0"/>
                <a:ext cx="812800" cy="489053"/>
              </a:xfrm>
              <a:custGeom>
                <a:avLst/>
                <a:gdLst/>
                <a:ahLst/>
                <a:cxnLst/>
                <a:rect r="r" b="b" t="t" l="l"/>
                <a:pathLst>
                  <a:path h="489053" w="812800">
                    <a:moveTo>
                      <a:pt x="66115" y="0"/>
                    </a:moveTo>
                    <a:lnTo>
                      <a:pt x="746685" y="0"/>
                    </a:lnTo>
                    <a:cubicBezTo>
                      <a:pt x="783199" y="0"/>
                      <a:pt x="812800" y="29601"/>
                      <a:pt x="812800" y="66115"/>
                    </a:cubicBezTo>
                    <a:lnTo>
                      <a:pt x="812800" y="422938"/>
                    </a:lnTo>
                    <a:cubicBezTo>
                      <a:pt x="812800" y="459452"/>
                      <a:pt x="783199" y="489053"/>
                      <a:pt x="746685" y="489053"/>
                    </a:cubicBezTo>
                    <a:lnTo>
                      <a:pt x="66115" y="489053"/>
                    </a:lnTo>
                    <a:cubicBezTo>
                      <a:pt x="29601" y="489053"/>
                      <a:pt x="0" y="459452"/>
                      <a:pt x="0" y="422938"/>
                    </a:cubicBezTo>
                    <a:lnTo>
                      <a:pt x="0" y="66115"/>
                    </a:lnTo>
                    <a:cubicBezTo>
                      <a:pt x="0" y="29601"/>
                      <a:pt x="29601" y="0"/>
                      <a:pt x="66115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12700" cap="sq">
                <a:solidFill>
                  <a:srgbClr val="000000"/>
                </a:solidFill>
                <a:prstDash val="solid"/>
                <a:miter/>
              </a:ln>
            </p:spPr>
          </p:sp>
        </p:grpSp>
        <p:sp>
          <p:nvSpPr>
            <p:cNvPr name="Freeform 77" id="77"/>
            <p:cNvSpPr/>
            <p:nvPr/>
          </p:nvSpPr>
          <p:spPr>
            <a:xfrm flipH="false" flipV="false" rot="0">
              <a:off x="211066" y="4657072"/>
              <a:ext cx="301092" cy="747417"/>
            </a:xfrm>
            <a:custGeom>
              <a:avLst/>
              <a:gdLst/>
              <a:ahLst/>
              <a:cxnLst/>
              <a:rect r="r" b="b" t="t" l="l"/>
              <a:pathLst>
                <a:path h="747417" w="301092">
                  <a:moveTo>
                    <a:pt x="0" y="0"/>
                  </a:moveTo>
                  <a:lnTo>
                    <a:pt x="301092" y="0"/>
                  </a:lnTo>
                  <a:lnTo>
                    <a:pt x="301092" y="747417"/>
                  </a:lnTo>
                  <a:lnTo>
                    <a:pt x="0" y="747417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4"/>
              <a:stretch>
                <a:fillRect l="0" t="0" r="0" b="-105270"/>
              </a:stretch>
            </a:blipFill>
          </p:spPr>
        </p:sp>
        <p:sp>
          <p:nvSpPr>
            <p:cNvPr name="TextBox 78" id="78"/>
            <p:cNvSpPr txBox="true"/>
            <p:nvPr/>
          </p:nvSpPr>
          <p:spPr>
            <a:xfrm rot="0">
              <a:off x="1004355" y="3999520"/>
              <a:ext cx="1080344" cy="560399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3106"/>
                </a:lnSpc>
              </a:pPr>
              <a:r>
                <a:rPr lang="en-US" sz="2219">
                  <a:solidFill>
                    <a:srgbClr val="000000"/>
                  </a:solidFill>
                  <a:latin typeface="Handyman"/>
                  <a:ea typeface="Handyman"/>
                  <a:cs typeface="Handyman"/>
                  <a:sym typeface="Handyman"/>
                </a:rPr>
                <a:t>FRISES</a:t>
              </a:r>
            </a:p>
          </p:txBody>
        </p:sp>
        <p:sp>
          <p:nvSpPr>
            <p:cNvPr name="Freeform 79" id="79"/>
            <p:cNvSpPr/>
            <p:nvPr/>
          </p:nvSpPr>
          <p:spPr>
            <a:xfrm flipH="false" flipV="false" rot="491739">
              <a:off x="2263995" y="4126817"/>
              <a:ext cx="678450" cy="678450"/>
            </a:xfrm>
            <a:custGeom>
              <a:avLst/>
              <a:gdLst/>
              <a:ahLst/>
              <a:cxnLst/>
              <a:rect r="r" b="b" t="t" l="l"/>
              <a:pathLst>
                <a:path h="678450" w="678450">
                  <a:moveTo>
                    <a:pt x="0" y="0"/>
                  </a:moveTo>
                  <a:lnTo>
                    <a:pt x="678450" y="0"/>
                  </a:lnTo>
                  <a:lnTo>
                    <a:pt x="678450" y="678450"/>
                  </a:lnTo>
                  <a:lnTo>
                    <a:pt x="0" y="67845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2"/>
              <a:stretch>
                <a:fillRect l="0" t="0" r="0" b="0"/>
              </a:stretch>
            </a:blipFill>
          </p:spPr>
        </p:sp>
        <p:grpSp>
          <p:nvGrpSpPr>
            <p:cNvPr name="Group 80" id="80"/>
            <p:cNvGrpSpPr/>
            <p:nvPr/>
          </p:nvGrpSpPr>
          <p:grpSpPr>
            <a:xfrm rot="0">
              <a:off x="86034" y="6099987"/>
              <a:ext cx="3003021" cy="1806884"/>
              <a:chOff x="0" y="0"/>
              <a:chExt cx="812800" cy="489053"/>
            </a:xfrm>
          </p:grpSpPr>
          <p:sp>
            <p:nvSpPr>
              <p:cNvPr name="Freeform 81" id="81"/>
              <p:cNvSpPr/>
              <p:nvPr/>
            </p:nvSpPr>
            <p:spPr>
              <a:xfrm flipH="false" flipV="false" rot="0">
                <a:off x="0" y="0"/>
                <a:ext cx="812800" cy="489053"/>
              </a:xfrm>
              <a:custGeom>
                <a:avLst/>
                <a:gdLst/>
                <a:ahLst/>
                <a:cxnLst/>
                <a:rect r="r" b="b" t="t" l="l"/>
                <a:pathLst>
                  <a:path h="489053" w="812800">
                    <a:moveTo>
                      <a:pt x="66115" y="0"/>
                    </a:moveTo>
                    <a:lnTo>
                      <a:pt x="746685" y="0"/>
                    </a:lnTo>
                    <a:cubicBezTo>
                      <a:pt x="783199" y="0"/>
                      <a:pt x="812800" y="29601"/>
                      <a:pt x="812800" y="66115"/>
                    </a:cubicBezTo>
                    <a:lnTo>
                      <a:pt x="812800" y="422938"/>
                    </a:lnTo>
                    <a:cubicBezTo>
                      <a:pt x="812800" y="459452"/>
                      <a:pt x="783199" y="489053"/>
                      <a:pt x="746685" y="489053"/>
                    </a:cubicBezTo>
                    <a:lnTo>
                      <a:pt x="66115" y="489053"/>
                    </a:lnTo>
                    <a:cubicBezTo>
                      <a:pt x="29601" y="489053"/>
                      <a:pt x="0" y="459452"/>
                      <a:pt x="0" y="422938"/>
                    </a:cubicBezTo>
                    <a:lnTo>
                      <a:pt x="0" y="66115"/>
                    </a:lnTo>
                    <a:cubicBezTo>
                      <a:pt x="0" y="29601"/>
                      <a:pt x="29601" y="0"/>
                      <a:pt x="66115" y="0"/>
                    </a:cubicBezTo>
                    <a:close/>
                  </a:path>
                </a:pathLst>
              </a:custGeom>
              <a:solidFill>
                <a:srgbClr val="E6BDA8"/>
              </a:solidFill>
              <a:ln cap="sq" w="12700">
                <a:solidFill>
                  <a:srgbClr val="000000"/>
                </a:solidFill>
                <a:prstDash val="solid"/>
                <a:miter/>
              </a:ln>
            </p:spPr>
          </p:sp>
        </p:grpSp>
        <p:grpSp>
          <p:nvGrpSpPr>
            <p:cNvPr name="Group 82" id="82"/>
            <p:cNvGrpSpPr/>
            <p:nvPr/>
          </p:nvGrpSpPr>
          <p:grpSpPr>
            <a:xfrm rot="0">
              <a:off x="0" y="6012744"/>
              <a:ext cx="3003021" cy="1806884"/>
              <a:chOff x="0" y="0"/>
              <a:chExt cx="812800" cy="489053"/>
            </a:xfrm>
          </p:grpSpPr>
          <p:sp>
            <p:nvSpPr>
              <p:cNvPr name="Freeform 83" id="83"/>
              <p:cNvSpPr/>
              <p:nvPr/>
            </p:nvSpPr>
            <p:spPr>
              <a:xfrm flipH="false" flipV="false" rot="0">
                <a:off x="0" y="0"/>
                <a:ext cx="812800" cy="489053"/>
              </a:xfrm>
              <a:custGeom>
                <a:avLst/>
                <a:gdLst/>
                <a:ahLst/>
                <a:cxnLst/>
                <a:rect r="r" b="b" t="t" l="l"/>
                <a:pathLst>
                  <a:path h="489053" w="812800">
                    <a:moveTo>
                      <a:pt x="66115" y="0"/>
                    </a:moveTo>
                    <a:lnTo>
                      <a:pt x="746685" y="0"/>
                    </a:lnTo>
                    <a:cubicBezTo>
                      <a:pt x="783199" y="0"/>
                      <a:pt x="812800" y="29601"/>
                      <a:pt x="812800" y="66115"/>
                    </a:cubicBezTo>
                    <a:lnTo>
                      <a:pt x="812800" y="422938"/>
                    </a:lnTo>
                    <a:cubicBezTo>
                      <a:pt x="812800" y="459452"/>
                      <a:pt x="783199" y="489053"/>
                      <a:pt x="746685" y="489053"/>
                    </a:cubicBezTo>
                    <a:lnTo>
                      <a:pt x="66115" y="489053"/>
                    </a:lnTo>
                    <a:cubicBezTo>
                      <a:pt x="29601" y="489053"/>
                      <a:pt x="0" y="459452"/>
                      <a:pt x="0" y="422938"/>
                    </a:cubicBezTo>
                    <a:lnTo>
                      <a:pt x="0" y="66115"/>
                    </a:lnTo>
                    <a:cubicBezTo>
                      <a:pt x="0" y="29601"/>
                      <a:pt x="29601" y="0"/>
                      <a:pt x="66115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12700" cap="sq">
                <a:solidFill>
                  <a:srgbClr val="000000"/>
                </a:solidFill>
                <a:prstDash val="solid"/>
                <a:miter/>
              </a:ln>
            </p:spPr>
          </p:sp>
        </p:grpSp>
        <p:sp>
          <p:nvSpPr>
            <p:cNvPr name="Freeform 84" id="84"/>
            <p:cNvSpPr/>
            <p:nvPr/>
          </p:nvSpPr>
          <p:spPr>
            <a:xfrm flipH="false" flipV="false" rot="0">
              <a:off x="211066" y="6661320"/>
              <a:ext cx="301092" cy="747417"/>
            </a:xfrm>
            <a:custGeom>
              <a:avLst/>
              <a:gdLst/>
              <a:ahLst/>
              <a:cxnLst/>
              <a:rect r="r" b="b" t="t" l="l"/>
              <a:pathLst>
                <a:path h="747417" w="301092">
                  <a:moveTo>
                    <a:pt x="0" y="0"/>
                  </a:moveTo>
                  <a:lnTo>
                    <a:pt x="301092" y="0"/>
                  </a:lnTo>
                  <a:lnTo>
                    <a:pt x="301092" y="747417"/>
                  </a:lnTo>
                  <a:lnTo>
                    <a:pt x="0" y="747417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4"/>
              <a:stretch>
                <a:fillRect l="0" t="0" r="0" b="-105270"/>
              </a:stretch>
            </a:blipFill>
          </p:spPr>
        </p:sp>
        <p:sp>
          <p:nvSpPr>
            <p:cNvPr name="TextBox 85" id="85"/>
            <p:cNvSpPr txBox="true"/>
            <p:nvPr/>
          </p:nvSpPr>
          <p:spPr>
            <a:xfrm rot="0">
              <a:off x="43294" y="6039430"/>
              <a:ext cx="2916432" cy="652171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3106"/>
                </a:lnSpc>
              </a:pPr>
              <a:r>
                <a:rPr lang="en-US" sz="2219">
                  <a:solidFill>
                    <a:srgbClr val="000000"/>
                  </a:solidFill>
                  <a:latin typeface="Handyman"/>
                  <a:ea typeface="Handyman"/>
                  <a:cs typeface="Handyman"/>
                  <a:sym typeface="Handyman"/>
                </a:rPr>
                <a:t>CALCUL MENTAL</a:t>
              </a:r>
            </a:p>
          </p:txBody>
        </p:sp>
      </p:grpSp>
      <p:sp>
        <p:nvSpPr>
          <p:cNvPr name="TextBox 86" id="86"/>
          <p:cNvSpPr txBox="true"/>
          <p:nvPr/>
        </p:nvSpPr>
        <p:spPr>
          <a:xfrm rot="0">
            <a:off x="3354834" y="141605"/>
            <a:ext cx="3043933" cy="71247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879"/>
              </a:lnSpc>
            </a:pPr>
            <a:r>
              <a:rPr lang="en-US" sz="4199">
                <a:solidFill>
                  <a:srgbClr val="000000"/>
                </a:solidFill>
                <a:latin typeface="Happy Font TH"/>
                <a:ea typeface="Happy Font TH"/>
                <a:cs typeface="Happy Font TH"/>
                <a:sym typeface="Happy Font TH"/>
              </a:rPr>
              <a:t>Jour 1</a:t>
            </a:r>
          </a:p>
        </p:txBody>
      </p:sp>
      <p:sp>
        <p:nvSpPr>
          <p:cNvPr name="Freeform 87" id="87"/>
          <p:cNvSpPr/>
          <p:nvPr/>
        </p:nvSpPr>
        <p:spPr>
          <a:xfrm flipH="false" flipV="false" rot="-6862756">
            <a:off x="-1361592" y="-2060751"/>
            <a:ext cx="4530550" cy="4258717"/>
          </a:xfrm>
          <a:custGeom>
            <a:avLst/>
            <a:gdLst/>
            <a:ahLst/>
            <a:cxnLst/>
            <a:rect r="r" b="b" t="t" l="l"/>
            <a:pathLst>
              <a:path h="4258717" w="4530550">
                <a:moveTo>
                  <a:pt x="0" y="0"/>
                </a:moveTo>
                <a:lnTo>
                  <a:pt x="4530549" y="0"/>
                </a:lnTo>
                <a:lnTo>
                  <a:pt x="4530549" y="4258717"/>
                </a:lnTo>
                <a:lnTo>
                  <a:pt x="0" y="4258717"/>
                </a:lnTo>
                <a:lnTo>
                  <a:pt x="0" y="0"/>
                </a:lnTo>
                <a:close/>
              </a:path>
            </a:pathLst>
          </a:custGeom>
          <a:blipFill>
            <a:blip r:embed="rId23">
              <a:extLst>
                <a:ext uri="{96DAC541-7B7A-43D3-8B79-37D633B846F1}">
                  <asvg:svgBlip xmlns:asvg="http://schemas.microsoft.com/office/drawing/2016/SVG/main" r:embed="rId24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88" id="88"/>
          <p:cNvSpPr txBox="true"/>
          <p:nvPr/>
        </p:nvSpPr>
        <p:spPr>
          <a:xfrm rot="0">
            <a:off x="-19508" y="6813"/>
            <a:ext cx="3336004" cy="171422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358765" indent="-179382" lvl="1">
              <a:lnSpc>
                <a:spcPts val="2326"/>
              </a:lnSpc>
              <a:buAutoNum type="arabicPeriod" startAt="1"/>
            </a:pPr>
            <a:r>
              <a:rPr lang="en-US" sz="1661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 Je vide mon cartable et je range mes affaires.</a:t>
            </a:r>
          </a:p>
          <a:p>
            <a:pPr algn="l" marL="358765" indent="-179382" lvl="1">
              <a:lnSpc>
                <a:spcPts val="2326"/>
              </a:lnSpc>
              <a:buAutoNum type="arabicPeriod" startAt="1"/>
            </a:pPr>
            <a:r>
              <a:rPr lang="en-US" sz="1661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 Je regarde si j’ai un mot/papier pour la maîtresse.</a:t>
            </a:r>
          </a:p>
          <a:p>
            <a:pPr algn="l" marL="358765" indent="-179382" lvl="1">
              <a:lnSpc>
                <a:spcPts val="2326"/>
              </a:lnSpc>
              <a:buAutoNum type="arabicPeriod" startAt="1"/>
            </a:pPr>
            <a:r>
              <a:rPr lang="en-US" sz="1661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 J’écris la date dans mon cahier rouge.</a:t>
            </a:r>
          </a:p>
        </p:txBody>
      </p:sp>
      <p:grpSp>
        <p:nvGrpSpPr>
          <p:cNvPr name="Group 89" id="89"/>
          <p:cNvGrpSpPr/>
          <p:nvPr/>
        </p:nvGrpSpPr>
        <p:grpSpPr>
          <a:xfrm rot="0">
            <a:off x="7444508" y="141013"/>
            <a:ext cx="2137532" cy="1310679"/>
            <a:chOff x="0" y="0"/>
            <a:chExt cx="2850043" cy="1747572"/>
          </a:xfrm>
        </p:grpSpPr>
        <p:grpSp>
          <p:nvGrpSpPr>
            <p:cNvPr name="Group 90" id="90"/>
            <p:cNvGrpSpPr/>
            <p:nvPr/>
          </p:nvGrpSpPr>
          <p:grpSpPr>
            <a:xfrm rot="0">
              <a:off x="79377" y="80493"/>
              <a:ext cx="2770666" cy="1667079"/>
              <a:chOff x="0" y="0"/>
              <a:chExt cx="812800" cy="489053"/>
            </a:xfrm>
          </p:grpSpPr>
          <p:sp>
            <p:nvSpPr>
              <p:cNvPr name="Freeform 91" id="91"/>
              <p:cNvSpPr/>
              <p:nvPr/>
            </p:nvSpPr>
            <p:spPr>
              <a:xfrm flipH="false" flipV="false" rot="0">
                <a:off x="0" y="0"/>
                <a:ext cx="812800" cy="489053"/>
              </a:xfrm>
              <a:custGeom>
                <a:avLst/>
                <a:gdLst/>
                <a:ahLst/>
                <a:cxnLst/>
                <a:rect r="r" b="b" t="t" l="l"/>
                <a:pathLst>
                  <a:path h="489053" w="812800">
                    <a:moveTo>
                      <a:pt x="66115" y="0"/>
                    </a:moveTo>
                    <a:lnTo>
                      <a:pt x="746685" y="0"/>
                    </a:lnTo>
                    <a:cubicBezTo>
                      <a:pt x="783199" y="0"/>
                      <a:pt x="812800" y="29601"/>
                      <a:pt x="812800" y="66115"/>
                    </a:cubicBezTo>
                    <a:lnTo>
                      <a:pt x="812800" y="422938"/>
                    </a:lnTo>
                    <a:cubicBezTo>
                      <a:pt x="812800" y="459452"/>
                      <a:pt x="783199" y="489053"/>
                      <a:pt x="746685" y="489053"/>
                    </a:cubicBezTo>
                    <a:lnTo>
                      <a:pt x="66115" y="489053"/>
                    </a:lnTo>
                    <a:cubicBezTo>
                      <a:pt x="29601" y="489053"/>
                      <a:pt x="0" y="459452"/>
                      <a:pt x="0" y="422938"/>
                    </a:cubicBezTo>
                    <a:lnTo>
                      <a:pt x="0" y="66115"/>
                    </a:lnTo>
                    <a:cubicBezTo>
                      <a:pt x="0" y="29601"/>
                      <a:pt x="29601" y="0"/>
                      <a:pt x="66115" y="0"/>
                    </a:cubicBezTo>
                    <a:close/>
                  </a:path>
                </a:pathLst>
              </a:custGeom>
              <a:solidFill>
                <a:srgbClr val="E6BDA8"/>
              </a:solidFill>
              <a:ln cap="sq" w="12700">
                <a:solidFill>
                  <a:srgbClr val="000000"/>
                </a:solidFill>
                <a:prstDash val="solid"/>
                <a:miter/>
              </a:ln>
            </p:spPr>
          </p:sp>
        </p:grpSp>
        <p:grpSp>
          <p:nvGrpSpPr>
            <p:cNvPr name="Group 92" id="92"/>
            <p:cNvGrpSpPr/>
            <p:nvPr/>
          </p:nvGrpSpPr>
          <p:grpSpPr>
            <a:xfrm rot="0">
              <a:off x="0" y="0"/>
              <a:ext cx="2770666" cy="1667079"/>
              <a:chOff x="0" y="0"/>
              <a:chExt cx="812800" cy="489053"/>
            </a:xfrm>
          </p:grpSpPr>
          <p:sp>
            <p:nvSpPr>
              <p:cNvPr name="Freeform 93" id="93"/>
              <p:cNvSpPr/>
              <p:nvPr/>
            </p:nvSpPr>
            <p:spPr>
              <a:xfrm flipH="false" flipV="false" rot="0">
                <a:off x="0" y="0"/>
                <a:ext cx="812800" cy="489053"/>
              </a:xfrm>
              <a:custGeom>
                <a:avLst/>
                <a:gdLst/>
                <a:ahLst/>
                <a:cxnLst/>
                <a:rect r="r" b="b" t="t" l="l"/>
                <a:pathLst>
                  <a:path h="489053" w="812800">
                    <a:moveTo>
                      <a:pt x="66115" y="0"/>
                    </a:moveTo>
                    <a:lnTo>
                      <a:pt x="746685" y="0"/>
                    </a:lnTo>
                    <a:cubicBezTo>
                      <a:pt x="783199" y="0"/>
                      <a:pt x="812800" y="29601"/>
                      <a:pt x="812800" y="66115"/>
                    </a:cubicBezTo>
                    <a:lnTo>
                      <a:pt x="812800" y="422938"/>
                    </a:lnTo>
                    <a:cubicBezTo>
                      <a:pt x="812800" y="459452"/>
                      <a:pt x="783199" y="489053"/>
                      <a:pt x="746685" y="489053"/>
                    </a:cubicBezTo>
                    <a:lnTo>
                      <a:pt x="66115" y="489053"/>
                    </a:lnTo>
                    <a:cubicBezTo>
                      <a:pt x="29601" y="489053"/>
                      <a:pt x="0" y="459452"/>
                      <a:pt x="0" y="422938"/>
                    </a:cubicBezTo>
                    <a:lnTo>
                      <a:pt x="0" y="66115"/>
                    </a:lnTo>
                    <a:cubicBezTo>
                      <a:pt x="0" y="29601"/>
                      <a:pt x="29601" y="0"/>
                      <a:pt x="66115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12700" cap="sq">
                <a:solidFill>
                  <a:srgbClr val="000000"/>
                </a:solidFill>
                <a:prstDash val="solid"/>
                <a:miter/>
              </a:ln>
            </p:spPr>
          </p:sp>
        </p:grpSp>
        <p:sp>
          <p:nvSpPr>
            <p:cNvPr name="Freeform 94" id="94"/>
            <p:cNvSpPr/>
            <p:nvPr/>
          </p:nvSpPr>
          <p:spPr>
            <a:xfrm flipH="false" flipV="false" rot="0">
              <a:off x="194735" y="598393"/>
              <a:ext cx="277795" cy="689587"/>
            </a:xfrm>
            <a:custGeom>
              <a:avLst/>
              <a:gdLst/>
              <a:ahLst/>
              <a:cxnLst/>
              <a:rect r="r" b="b" t="t" l="l"/>
              <a:pathLst>
                <a:path h="689587" w="277795">
                  <a:moveTo>
                    <a:pt x="0" y="0"/>
                  </a:moveTo>
                  <a:lnTo>
                    <a:pt x="277796" y="0"/>
                  </a:lnTo>
                  <a:lnTo>
                    <a:pt x="277796" y="689587"/>
                  </a:lnTo>
                  <a:lnTo>
                    <a:pt x="0" y="689587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4"/>
              <a:stretch>
                <a:fillRect l="0" t="0" r="0" b="-105270"/>
              </a:stretch>
            </a:blipFill>
          </p:spPr>
        </p:sp>
      </p:grpSp>
      <p:sp>
        <p:nvSpPr>
          <p:cNvPr name="Freeform 95" id="95"/>
          <p:cNvSpPr/>
          <p:nvPr/>
        </p:nvSpPr>
        <p:spPr>
          <a:xfrm flipH="true" flipV="false" rot="-9628884">
            <a:off x="-320925" y="-575651"/>
            <a:ext cx="3316951" cy="3337813"/>
          </a:xfrm>
          <a:custGeom>
            <a:avLst/>
            <a:gdLst/>
            <a:ahLst/>
            <a:cxnLst/>
            <a:rect r="r" b="b" t="t" l="l"/>
            <a:pathLst>
              <a:path h="3337813" w="3316951">
                <a:moveTo>
                  <a:pt x="3316952" y="0"/>
                </a:moveTo>
                <a:lnTo>
                  <a:pt x="0" y="0"/>
                </a:lnTo>
                <a:lnTo>
                  <a:pt x="0" y="3337813"/>
                </a:lnTo>
                <a:lnTo>
                  <a:pt x="3316952" y="3337813"/>
                </a:lnTo>
                <a:lnTo>
                  <a:pt x="3316952" y="0"/>
                </a:lnTo>
                <a:close/>
              </a:path>
            </a:pathLst>
          </a:custGeom>
          <a:blipFill>
            <a:blip r:embed="rId25">
              <a:alphaModFix amt="31000"/>
              <a:extLst>
                <a:ext uri="{96DAC541-7B7A-43D3-8B79-37D633B846F1}">
                  <asvg:svgBlip xmlns:asvg="http://schemas.microsoft.com/office/drawing/2016/SVG/main" r:embed="rId26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96" id="96"/>
          <p:cNvSpPr/>
          <p:nvPr/>
        </p:nvSpPr>
        <p:spPr>
          <a:xfrm flipH="false" flipV="false" rot="0">
            <a:off x="4787871" y="109182"/>
            <a:ext cx="177858" cy="318638"/>
          </a:xfrm>
          <a:custGeom>
            <a:avLst/>
            <a:gdLst/>
            <a:ahLst/>
            <a:cxnLst/>
            <a:rect r="r" b="b" t="t" l="l"/>
            <a:pathLst>
              <a:path h="318638" w="177858">
                <a:moveTo>
                  <a:pt x="0" y="0"/>
                </a:moveTo>
                <a:lnTo>
                  <a:pt x="177858" y="0"/>
                </a:lnTo>
                <a:lnTo>
                  <a:pt x="177858" y="318638"/>
                </a:lnTo>
                <a:lnTo>
                  <a:pt x="0" y="318638"/>
                </a:lnTo>
                <a:lnTo>
                  <a:pt x="0" y="0"/>
                </a:lnTo>
                <a:close/>
              </a:path>
            </a:pathLst>
          </a:custGeom>
          <a:blipFill>
            <a:blip r:embed="rId27">
              <a:extLst>
                <a:ext uri="{96DAC541-7B7A-43D3-8B79-37D633B846F1}">
                  <asvg:svgBlip xmlns:asvg="http://schemas.microsoft.com/office/drawing/2016/SVG/main" r:embed="rId28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97" id="97"/>
          <p:cNvSpPr/>
          <p:nvPr/>
        </p:nvSpPr>
        <p:spPr>
          <a:xfrm flipH="false" flipV="false" rot="0">
            <a:off x="9041793" y="796352"/>
            <a:ext cx="540247" cy="520673"/>
          </a:xfrm>
          <a:custGeom>
            <a:avLst/>
            <a:gdLst/>
            <a:ahLst/>
            <a:cxnLst/>
            <a:rect r="r" b="b" t="t" l="l"/>
            <a:pathLst>
              <a:path h="520673" w="540247">
                <a:moveTo>
                  <a:pt x="0" y="0"/>
                </a:moveTo>
                <a:lnTo>
                  <a:pt x="540247" y="0"/>
                </a:lnTo>
                <a:lnTo>
                  <a:pt x="540247" y="520673"/>
                </a:lnTo>
                <a:lnTo>
                  <a:pt x="0" y="520673"/>
                </a:lnTo>
                <a:lnTo>
                  <a:pt x="0" y="0"/>
                </a:lnTo>
                <a:close/>
              </a:path>
            </a:pathLst>
          </a:custGeom>
          <a:blipFill>
            <a:blip r:embed="rId29"/>
            <a:stretch>
              <a:fillRect l="0" t="0" r="0" b="0"/>
            </a:stretch>
          </a:blipFill>
        </p:spPr>
      </p:sp>
      <p:sp>
        <p:nvSpPr>
          <p:cNvPr name="TextBox 98" id="98"/>
          <p:cNvSpPr txBox="true"/>
          <p:nvPr/>
        </p:nvSpPr>
        <p:spPr>
          <a:xfrm rot="0">
            <a:off x="7582702" y="117358"/>
            <a:ext cx="1801612" cy="44616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866"/>
              </a:lnSpc>
            </a:pPr>
            <a:r>
              <a:rPr lang="en-US" sz="2047">
                <a:solidFill>
                  <a:srgbClr val="000000"/>
                </a:solidFill>
                <a:latin typeface="Handyman"/>
                <a:ea typeface="Handyman"/>
                <a:cs typeface="Handyman"/>
                <a:sym typeface="Handyman"/>
              </a:rPr>
              <a:t>COUP DE POUCE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DAGOAfs7NK4</dc:identifier>
  <dcterms:modified xsi:type="dcterms:W3CDTF">2011-08-01T06:04:30Z</dcterms:modified>
  <cp:revision>1</cp:revision>
  <dc:title>routine J1</dc:title>
</cp:coreProperties>
</file>